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6" r:id="rId6"/>
    <p:sldMasterId id="2147483713" r:id="rId7"/>
    <p:sldMasterId id="2147483648" r:id="rId8"/>
  </p:sldMasterIdLst>
  <p:notesMasterIdLst>
    <p:notesMasterId r:id="rId46"/>
  </p:notesMasterIdLst>
  <p:sldIdLst>
    <p:sldId id="256" r:id="rId9"/>
    <p:sldId id="257" r:id="rId10"/>
    <p:sldId id="265" r:id="rId11"/>
    <p:sldId id="261" r:id="rId12"/>
    <p:sldId id="291" r:id="rId13"/>
    <p:sldId id="292" r:id="rId14"/>
    <p:sldId id="262" r:id="rId15"/>
    <p:sldId id="276" r:id="rId16"/>
    <p:sldId id="263" r:id="rId17"/>
    <p:sldId id="290" r:id="rId18"/>
    <p:sldId id="283" r:id="rId19"/>
    <p:sldId id="278" r:id="rId20"/>
    <p:sldId id="267" r:id="rId21"/>
    <p:sldId id="312" r:id="rId22"/>
    <p:sldId id="272" r:id="rId23"/>
    <p:sldId id="275" r:id="rId24"/>
    <p:sldId id="313" r:id="rId25"/>
    <p:sldId id="314" r:id="rId26"/>
    <p:sldId id="318" r:id="rId27"/>
    <p:sldId id="319" r:id="rId28"/>
    <p:sldId id="323" r:id="rId29"/>
    <p:sldId id="324" r:id="rId30"/>
    <p:sldId id="317" r:id="rId31"/>
    <p:sldId id="353" r:id="rId32"/>
    <p:sldId id="354" r:id="rId33"/>
    <p:sldId id="355" r:id="rId34"/>
    <p:sldId id="356" r:id="rId35"/>
    <p:sldId id="357" r:id="rId36"/>
    <p:sldId id="358" r:id="rId37"/>
    <p:sldId id="359" r:id="rId38"/>
    <p:sldId id="360" r:id="rId39"/>
    <p:sldId id="350" r:id="rId40"/>
    <p:sldId id="351" r:id="rId41"/>
    <p:sldId id="258" r:id="rId42"/>
    <p:sldId id="260" r:id="rId43"/>
    <p:sldId id="259" r:id="rId44"/>
    <p:sldId id="35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71037-CF5D-7E14-D701-5677165AC4A6}" v="8" dt="2025-02-17T15:15:12.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s, Jade (C0664)" userId="S::jade.stevens@thamesvalley.police.uk::f00ea195-7733-4163-9b31-f446a53eaec6" providerId="AD" clId="Web-{91571037-CF5D-7E14-D701-5677165AC4A6}"/>
    <pc:docChg chg="delSld">
      <pc:chgData name="Stevens, Jade (C0664)" userId="S::jade.stevens@thamesvalley.police.uk::f00ea195-7733-4163-9b31-f446a53eaec6" providerId="AD" clId="Web-{91571037-CF5D-7E14-D701-5677165AC4A6}" dt="2025-02-17T15:15:12.903" v="7"/>
      <pc:docMkLst>
        <pc:docMk/>
      </pc:docMkLst>
      <pc:sldChg chg="del">
        <pc:chgData name="Stevens, Jade (C0664)" userId="S::jade.stevens@thamesvalley.police.uk::f00ea195-7733-4163-9b31-f446a53eaec6" providerId="AD" clId="Web-{91571037-CF5D-7E14-D701-5677165AC4A6}" dt="2025-02-17T15:15:12.903" v="7"/>
        <pc:sldMkLst>
          <pc:docMk/>
          <pc:sldMk cId="0" sldId="340"/>
        </pc:sldMkLst>
      </pc:sldChg>
      <pc:sldChg chg="del">
        <pc:chgData name="Stevens, Jade (C0664)" userId="S::jade.stevens@thamesvalley.police.uk::f00ea195-7733-4163-9b31-f446a53eaec6" providerId="AD" clId="Web-{91571037-CF5D-7E14-D701-5677165AC4A6}" dt="2025-02-17T15:15:07.512" v="6"/>
        <pc:sldMkLst>
          <pc:docMk/>
          <pc:sldMk cId="0" sldId="341"/>
        </pc:sldMkLst>
      </pc:sldChg>
      <pc:sldChg chg="del">
        <pc:chgData name="Stevens, Jade (C0664)" userId="S::jade.stevens@thamesvalley.police.uk::f00ea195-7733-4163-9b31-f446a53eaec6" providerId="AD" clId="Web-{91571037-CF5D-7E14-D701-5677165AC4A6}" dt="2025-02-17T15:15:06.622" v="5"/>
        <pc:sldMkLst>
          <pc:docMk/>
          <pc:sldMk cId="0" sldId="342"/>
        </pc:sldMkLst>
      </pc:sldChg>
      <pc:sldChg chg="del">
        <pc:chgData name="Stevens, Jade (C0664)" userId="S::jade.stevens@thamesvalley.police.uk::f00ea195-7733-4163-9b31-f446a53eaec6" providerId="AD" clId="Web-{91571037-CF5D-7E14-D701-5677165AC4A6}" dt="2025-02-17T15:15:05.856" v="4"/>
        <pc:sldMkLst>
          <pc:docMk/>
          <pc:sldMk cId="0" sldId="343"/>
        </pc:sldMkLst>
      </pc:sldChg>
      <pc:sldChg chg="del">
        <pc:chgData name="Stevens, Jade (C0664)" userId="S::jade.stevens@thamesvalley.police.uk::f00ea195-7733-4163-9b31-f446a53eaec6" providerId="AD" clId="Web-{91571037-CF5D-7E14-D701-5677165AC4A6}" dt="2025-02-17T15:15:04.512" v="3"/>
        <pc:sldMkLst>
          <pc:docMk/>
          <pc:sldMk cId="0" sldId="344"/>
        </pc:sldMkLst>
      </pc:sldChg>
      <pc:sldChg chg="del">
        <pc:chgData name="Stevens, Jade (C0664)" userId="S::jade.stevens@thamesvalley.police.uk::f00ea195-7733-4163-9b31-f446a53eaec6" providerId="AD" clId="Web-{91571037-CF5D-7E14-D701-5677165AC4A6}" dt="2025-02-17T15:15:04.231" v="2"/>
        <pc:sldMkLst>
          <pc:docMk/>
          <pc:sldMk cId="0" sldId="345"/>
        </pc:sldMkLst>
      </pc:sldChg>
      <pc:sldChg chg="del">
        <pc:chgData name="Stevens, Jade (C0664)" userId="S::jade.stevens@thamesvalley.police.uk::f00ea195-7733-4163-9b31-f446a53eaec6" providerId="AD" clId="Web-{91571037-CF5D-7E14-D701-5677165AC4A6}" dt="2025-02-17T15:14:59.918" v="0"/>
        <pc:sldMkLst>
          <pc:docMk/>
          <pc:sldMk cId="0" sldId="346"/>
        </pc:sldMkLst>
      </pc:sldChg>
      <pc:sldChg chg="del">
        <pc:chgData name="Stevens, Jade (C0664)" userId="S::jade.stevens@thamesvalley.police.uk::f00ea195-7733-4163-9b31-f446a53eaec6" providerId="AD" clId="Web-{91571037-CF5D-7E14-D701-5677165AC4A6}" dt="2025-02-17T15:15:04.012" v="1"/>
        <pc:sldMkLst>
          <pc:docMk/>
          <pc:sldMk cId="0" sldId="347"/>
        </pc:sldMkLst>
      </pc:sldChg>
    </pc:docChg>
  </pc:docChgLst>
  <pc:docChgLst>
    <pc:chgData name="MIKE PARKER" userId="S::michael.parker_southyorkshire.police.uk#ext#@forcesserip.onmicrosoft.com::dec427b0-29c5-4631-bab9-15baae9dab49" providerId="AD" clId="Web-{858DF6C6-4A4E-B475-1EA6-3255DAE8AB49}"/>
    <pc:docChg chg="addSld modSld sldOrd addMainMaster">
      <pc:chgData name="MIKE PARKER" userId="S::michael.parker_southyorkshire.police.uk#ext#@forcesserip.onmicrosoft.com::dec427b0-29c5-4631-bab9-15baae9dab49" providerId="AD" clId="Web-{858DF6C6-4A4E-B475-1EA6-3255DAE8AB49}" dt="2025-02-07T16:19:28.315" v="5"/>
      <pc:docMkLst>
        <pc:docMk/>
      </pc:docMkLst>
      <pc:sldChg chg="modSp add ord">
        <pc:chgData name="MIKE PARKER" userId="S::michael.parker_southyorkshire.police.uk#ext#@forcesserip.onmicrosoft.com::dec427b0-29c5-4631-bab9-15baae9dab49" providerId="AD" clId="Web-{858DF6C6-4A4E-B475-1EA6-3255DAE8AB49}" dt="2025-02-07T16:19:28.315" v="5"/>
        <pc:sldMkLst>
          <pc:docMk/>
          <pc:sldMk cId="3945046488" sldId="256"/>
        </pc:sldMkLst>
        <pc:spChg chg="mod">
          <ac:chgData name="MIKE PARKER" userId="S::michael.parker_southyorkshire.police.uk#ext#@forcesserip.onmicrosoft.com::dec427b0-29c5-4631-bab9-15baae9dab49" providerId="AD" clId="Web-{858DF6C6-4A4E-B475-1EA6-3255DAE8AB49}" dt="2025-02-07T16:19:28.315" v="5"/>
          <ac:spMkLst>
            <pc:docMk/>
            <pc:sldMk cId="3945046488" sldId="256"/>
            <ac:spMk id="3" creationId="{00000000-0000-0000-0000-000000000000}"/>
          </ac:spMkLst>
        </pc:spChg>
      </pc:sldChg>
      <pc:sldMasterChg chg="add addSldLayout">
        <pc:chgData name="MIKE PARKER" userId="S::michael.parker_southyorkshire.police.uk#ext#@forcesserip.onmicrosoft.com::dec427b0-29c5-4631-bab9-15baae9dab49" providerId="AD" clId="Web-{858DF6C6-4A4E-B475-1EA6-3255DAE8AB49}" dt="2025-02-07T16:18:29.344" v="0"/>
        <pc:sldMasterMkLst>
          <pc:docMk/>
          <pc:sldMasterMk cId="0" sldId="2147483648"/>
        </pc:sldMasterMkLst>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2604037714" sldId="2147483649"/>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3447964904" sldId="2147483650"/>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1508056708" sldId="2147483651"/>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3771621481" sldId="2147483652"/>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2737313428" sldId="2147483653"/>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1342930123" sldId="2147483654"/>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1055605543" sldId="2147483655"/>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363491843" sldId="2147483656"/>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248121277" sldId="2147483657"/>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1925808223" sldId="2147483658"/>
          </pc:sldLayoutMkLst>
        </pc:sldLayoutChg>
        <pc:sldLayoutChg chg="add">
          <pc:chgData name="MIKE PARKER" userId="S::michael.parker_southyorkshire.police.uk#ext#@forcesserip.onmicrosoft.com::dec427b0-29c5-4631-bab9-15baae9dab49" providerId="AD" clId="Web-{858DF6C6-4A4E-B475-1EA6-3255DAE8AB49}" dt="2025-02-07T16:18:29.344" v="0"/>
          <pc:sldLayoutMkLst>
            <pc:docMk/>
            <pc:sldMasterMk cId="0" sldId="2147483648"/>
            <pc:sldLayoutMk cId="3793256511"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48396767670758"/>
          <c:y val="7.2416179523802512E-2"/>
          <c:w val="0.85290323753521258"/>
          <c:h val="0.72496410377228482"/>
        </c:manualLayout>
      </c:layout>
      <c:barChart>
        <c:barDir val="col"/>
        <c:grouping val="clustered"/>
        <c:varyColors val="0"/>
        <c:ser>
          <c:idx val="0"/>
          <c:order val="0"/>
          <c:tx>
            <c:strRef>
              <c:f>Sheet1!$B$1</c:f>
              <c:strCache>
                <c:ptCount val="1"/>
                <c:pt idx="0">
                  <c:v>Number of ACEs</c:v>
                </c:pt>
              </c:strCache>
            </c:strRef>
          </c:tx>
          <c:spPr>
            <a:solidFill>
              <a:srgbClr val="00B9BD"/>
            </a:solidFill>
            <a:ln>
              <a:noFill/>
            </a:ln>
            <a:effectLst/>
          </c:spPr>
          <c:invertIfNegative val="0"/>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pt idx="0">
                  <c:v>1</c:v>
                </c:pt>
                <c:pt idx="1">
                  <c:v>8.5</c:v>
                </c:pt>
                <c:pt idx="2">
                  <c:v>5.5</c:v>
                </c:pt>
                <c:pt idx="3">
                  <c:v>7.5</c:v>
                </c:pt>
                <c:pt idx="4">
                  <c:v>11.5</c:v>
                </c:pt>
                <c:pt idx="5">
                  <c:v>12</c:v>
                </c:pt>
                <c:pt idx="6">
                  <c:v>20.5</c:v>
                </c:pt>
                <c:pt idx="7">
                  <c:v>12</c:v>
                </c:pt>
                <c:pt idx="8">
                  <c:v>12</c:v>
                </c:pt>
                <c:pt idx="9">
                  <c:v>8</c:v>
                </c:pt>
                <c:pt idx="10">
                  <c:v>1.5</c:v>
                </c:pt>
              </c:numCache>
            </c:numRef>
          </c:val>
          <c:extLst>
            <c:ext xmlns:c16="http://schemas.microsoft.com/office/drawing/2014/chart" uri="{C3380CC4-5D6E-409C-BE32-E72D297353CC}">
              <c16:uniqueId val="{00000000-4B71-4CC1-9BD6-C5C6879C22E6}"/>
            </c:ext>
          </c:extLst>
        </c:ser>
        <c:dLbls>
          <c:showLegendKey val="0"/>
          <c:showVal val="0"/>
          <c:showCatName val="0"/>
          <c:showSerName val="0"/>
          <c:showPercent val="0"/>
          <c:showBubbleSize val="0"/>
        </c:dLbls>
        <c:gapWidth val="219"/>
        <c:overlap val="-27"/>
        <c:axId val="208478440"/>
        <c:axId val="208476800"/>
      </c:barChart>
      <c:catAx>
        <c:axId val="2084784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dirty="0"/>
                  <a:t>Number of ACEs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476800"/>
        <c:crosses val="autoZero"/>
        <c:auto val="1"/>
        <c:lblAlgn val="ctr"/>
        <c:lblOffset val="100"/>
        <c:noMultiLvlLbl val="0"/>
      </c:catAx>
      <c:valAx>
        <c:axId val="20847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dirty="0"/>
                  <a:t>%</a:t>
                </a:r>
              </a:p>
            </c:rich>
          </c:tx>
          <c:layout>
            <c:manualLayout>
              <c:xMode val="edge"/>
              <c:yMode val="edge"/>
              <c:x val="2.8319653199729952E-2"/>
              <c:y val="0.39211819647082408"/>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478440"/>
        <c:crosses val="autoZero"/>
        <c:crossBetween val="between"/>
      </c:valAx>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9BD"/>
            </a:solidFill>
            <a:ln>
              <a:noFill/>
            </a:ln>
            <a:effectLst/>
          </c:spPr>
          <c:invertIfNegative val="0"/>
          <c:cat>
            <c:strRef>
              <c:f>Sheet1!$A$2:$A$11</c:f>
              <c:strCache>
                <c:ptCount val="10"/>
                <c:pt idx="0">
                  <c:v>Witnessed domestic violence</c:v>
                </c:pt>
                <c:pt idx="1">
                  <c:v>Substance use within the family</c:v>
                </c:pt>
                <c:pt idx="2">
                  <c:v>Parental separation/loss</c:v>
                </c:pt>
                <c:pt idx="3">
                  <c:v>Family member in/been in prison</c:v>
                </c:pt>
                <c:pt idx="4">
                  <c:v>Mental illness within the family</c:v>
                </c:pt>
                <c:pt idx="5">
                  <c:v>Sexual abuse</c:v>
                </c:pt>
                <c:pt idx="6">
                  <c:v>Physical neglect</c:v>
                </c:pt>
                <c:pt idx="7">
                  <c:v>Physical abuse</c:v>
                </c:pt>
                <c:pt idx="8">
                  <c:v>Emotional neglect</c:v>
                </c:pt>
                <c:pt idx="9">
                  <c:v>Emotional abuse</c:v>
                </c:pt>
              </c:strCache>
            </c:strRef>
          </c:cat>
          <c:val>
            <c:numRef>
              <c:f>Sheet1!$B$2:$B$11</c:f>
              <c:numCache>
                <c:formatCode>General</c:formatCode>
                <c:ptCount val="10"/>
                <c:pt idx="0">
                  <c:v>65</c:v>
                </c:pt>
                <c:pt idx="1">
                  <c:v>67.5</c:v>
                </c:pt>
                <c:pt idx="2">
                  <c:v>83.5</c:v>
                </c:pt>
                <c:pt idx="3">
                  <c:v>34.5</c:v>
                </c:pt>
                <c:pt idx="4">
                  <c:v>54</c:v>
                </c:pt>
                <c:pt idx="5">
                  <c:v>9.5</c:v>
                </c:pt>
                <c:pt idx="6">
                  <c:v>38.5</c:v>
                </c:pt>
                <c:pt idx="7">
                  <c:v>52</c:v>
                </c:pt>
                <c:pt idx="8">
                  <c:v>67.5</c:v>
                </c:pt>
                <c:pt idx="9">
                  <c:v>66</c:v>
                </c:pt>
              </c:numCache>
            </c:numRef>
          </c:val>
          <c:extLst>
            <c:ext xmlns:c16="http://schemas.microsoft.com/office/drawing/2014/chart" uri="{C3380CC4-5D6E-409C-BE32-E72D297353CC}">
              <c16:uniqueId val="{00000000-4B44-4C54-B85C-C7C7CBB97D90}"/>
            </c:ext>
          </c:extLst>
        </c:ser>
        <c:dLbls>
          <c:showLegendKey val="0"/>
          <c:showVal val="0"/>
          <c:showCatName val="0"/>
          <c:showSerName val="0"/>
          <c:showPercent val="0"/>
          <c:showBubbleSize val="0"/>
        </c:dLbls>
        <c:gapWidth val="182"/>
        <c:axId val="582479584"/>
        <c:axId val="582476304"/>
      </c:barChart>
      <c:catAx>
        <c:axId val="582479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82476304"/>
        <c:crosses val="autoZero"/>
        <c:auto val="1"/>
        <c:lblAlgn val="ctr"/>
        <c:lblOffset val="100"/>
        <c:noMultiLvlLbl val="0"/>
      </c:catAx>
      <c:valAx>
        <c:axId val="582476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dirty="0"/>
                  <a:t>%</a:t>
                </a:r>
              </a:p>
            </c:rich>
          </c:tx>
          <c:layout>
            <c:manualLayout>
              <c:xMode val="edge"/>
              <c:yMode val="edge"/>
              <c:x val="0.60842335671374781"/>
              <c:y val="0.9247771607442707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82479584"/>
        <c:crosses val="autoZero"/>
        <c:crossBetween val="between"/>
      </c:valAx>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ABF456-5113-43C4-9FDE-51293608AC4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286FE34-886A-4162-8222-C9EF9D9B5DCE}">
      <dgm:prSet/>
      <dgm:spPr/>
      <dgm:t>
        <a:bodyPr/>
        <a:lstStyle/>
        <a:p>
          <a:r>
            <a:rPr lang="en-US"/>
            <a:t>Promoting the framework &amp; raising awareness in context of SV Duty</a:t>
          </a:r>
          <a:endParaRPr lang="en-US" dirty="0"/>
        </a:p>
      </dgm:t>
    </dgm:pt>
    <dgm:pt modelId="{D8FED801-9D26-4FDD-9003-268B898D1191}" type="parTrans" cxnId="{E7D2B98D-0D62-47EF-9B4C-830AEB761A6A}">
      <dgm:prSet/>
      <dgm:spPr/>
      <dgm:t>
        <a:bodyPr/>
        <a:lstStyle/>
        <a:p>
          <a:endParaRPr lang="en-US"/>
        </a:p>
      </dgm:t>
    </dgm:pt>
    <dgm:pt modelId="{2EE1CD5C-A198-4C6B-83F7-F96EFBCF5DF5}" type="sibTrans" cxnId="{E7D2B98D-0D62-47EF-9B4C-830AEB761A6A}">
      <dgm:prSet/>
      <dgm:spPr/>
      <dgm:t>
        <a:bodyPr/>
        <a:lstStyle/>
        <a:p>
          <a:endParaRPr lang="en-US"/>
        </a:p>
      </dgm:t>
    </dgm:pt>
    <dgm:pt modelId="{952EE780-B59F-42D1-998D-E4689C6D102F}">
      <dgm:prSet/>
      <dgm:spPr/>
      <dgm:t>
        <a:bodyPr/>
        <a:lstStyle/>
        <a:p>
          <a:r>
            <a:rPr lang="en-GB" b="0" i="0" baseline="0"/>
            <a:t>Theory of change </a:t>
          </a:r>
        </a:p>
        <a:p>
          <a:r>
            <a:rPr lang="en-GB" b="0" i="0" baseline="0"/>
            <a:t>Evaluability assessment </a:t>
          </a:r>
          <a:endParaRPr lang="en-US" dirty="0"/>
        </a:p>
      </dgm:t>
    </dgm:pt>
    <dgm:pt modelId="{BFDA8736-0232-4BD5-A7C5-753087EACFFC}" type="parTrans" cxnId="{9DE28BFD-B502-4F88-84F9-243EC6266298}">
      <dgm:prSet/>
      <dgm:spPr/>
      <dgm:t>
        <a:bodyPr/>
        <a:lstStyle/>
        <a:p>
          <a:endParaRPr lang="en-US"/>
        </a:p>
      </dgm:t>
    </dgm:pt>
    <dgm:pt modelId="{B21C22FC-800A-4E33-878F-1B5DB686123C}" type="sibTrans" cxnId="{9DE28BFD-B502-4F88-84F9-243EC6266298}">
      <dgm:prSet/>
      <dgm:spPr/>
      <dgm:t>
        <a:bodyPr/>
        <a:lstStyle/>
        <a:p>
          <a:endParaRPr lang="en-US"/>
        </a:p>
      </dgm:t>
    </dgm:pt>
    <dgm:pt modelId="{8EEF5A51-233D-4EBD-B010-F0EC688EE974}">
      <dgm:prSet/>
      <dgm:spPr/>
      <dgm:t>
        <a:bodyPr/>
        <a:lstStyle/>
        <a:p>
          <a:r>
            <a:rPr lang="en-GB" b="0" i="0" baseline="0"/>
            <a:t>Stakeholder engagement and </a:t>
          </a:r>
        </a:p>
        <a:p>
          <a:r>
            <a:rPr lang="en-GB" b="0" i="0" baseline="0"/>
            <a:t>co-production</a:t>
          </a:r>
          <a:endParaRPr lang="en-US" dirty="0"/>
        </a:p>
      </dgm:t>
    </dgm:pt>
    <dgm:pt modelId="{C746D78A-DDAD-4457-B5D9-1FA2C9949B86}" type="parTrans" cxnId="{59445088-28BD-497C-B864-790998059B9B}">
      <dgm:prSet/>
      <dgm:spPr/>
      <dgm:t>
        <a:bodyPr/>
        <a:lstStyle/>
        <a:p>
          <a:endParaRPr lang="en-US"/>
        </a:p>
      </dgm:t>
    </dgm:pt>
    <dgm:pt modelId="{4ED0854F-B0E5-48F1-9692-0EEDC947EDDA}" type="sibTrans" cxnId="{59445088-28BD-497C-B864-790998059B9B}">
      <dgm:prSet/>
      <dgm:spPr/>
      <dgm:t>
        <a:bodyPr/>
        <a:lstStyle/>
        <a:p>
          <a:endParaRPr lang="en-US"/>
        </a:p>
      </dgm:t>
    </dgm:pt>
    <dgm:pt modelId="{E647A9CD-0D80-4828-8636-5B5DFA4F554E}">
      <dgm:prSet/>
      <dgm:spPr/>
      <dgm:t>
        <a:bodyPr/>
        <a:lstStyle/>
        <a:p>
          <a:r>
            <a:rPr lang="en-GB" b="0" i="0" baseline="0" dirty="0"/>
            <a:t>Decisions on next steps for implementation</a:t>
          </a:r>
          <a:endParaRPr lang="en-US" dirty="0"/>
        </a:p>
      </dgm:t>
    </dgm:pt>
    <dgm:pt modelId="{47F9E770-5C15-4895-90B5-BD4A5784DD7C}" type="parTrans" cxnId="{843C3C02-ECBF-4C17-BAAA-DCC457E8285C}">
      <dgm:prSet/>
      <dgm:spPr/>
      <dgm:t>
        <a:bodyPr/>
        <a:lstStyle/>
        <a:p>
          <a:endParaRPr lang="en-US"/>
        </a:p>
      </dgm:t>
    </dgm:pt>
    <dgm:pt modelId="{02637EF1-C396-459C-90FB-86E3FF4D176B}" type="sibTrans" cxnId="{843C3C02-ECBF-4C17-BAAA-DCC457E8285C}">
      <dgm:prSet/>
      <dgm:spPr/>
      <dgm:t>
        <a:bodyPr/>
        <a:lstStyle/>
        <a:p>
          <a:endParaRPr lang="en-US"/>
        </a:p>
      </dgm:t>
    </dgm:pt>
    <dgm:pt modelId="{30877CEB-ECDB-43FD-856B-A9DA3DC93FFC}" type="pres">
      <dgm:prSet presAssocID="{38ABF456-5113-43C4-9FDE-51293608AC43}" presName="hierChild1" presStyleCnt="0">
        <dgm:presLayoutVars>
          <dgm:chPref val="1"/>
          <dgm:dir/>
          <dgm:animOne val="branch"/>
          <dgm:animLvl val="lvl"/>
          <dgm:resizeHandles/>
        </dgm:presLayoutVars>
      </dgm:prSet>
      <dgm:spPr/>
      <dgm:t>
        <a:bodyPr/>
        <a:lstStyle/>
        <a:p>
          <a:endParaRPr lang="en-US"/>
        </a:p>
      </dgm:t>
    </dgm:pt>
    <dgm:pt modelId="{63931EC6-38C3-4A6F-A3BC-871FD960D85E}" type="pres">
      <dgm:prSet presAssocID="{6286FE34-886A-4162-8222-C9EF9D9B5DCE}" presName="hierRoot1" presStyleCnt="0"/>
      <dgm:spPr/>
    </dgm:pt>
    <dgm:pt modelId="{D41F78CA-423C-41E5-A982-5D2FB6D47A78}" type="pres">
      <dgm:prSet presAssocID="{6286FE34-886A-4162-8222-C9EF9D9B5DCE}" presName="composite" presStyleCnt="0"/>
      <dgm:spPr/>
    </dgm:pt>
    <dgm:pt modelId="{4DB36498-8F6B-4199-BA64-C9A07FBC42D5}" type="pres">
      <dgm:prSet presAssocID="{6286FE34-886A-4162-8222-C9EF9D9B5DCE}" presName="background" presStyleLbl="node0" presStyleIdx="0" presStyleCnt="4"/>
      <dgm:spPr/>
    </dgm:pt>
    <dgm:pt modelId="{30782202-4738-4466-A247-2F8E8E66B3D6}" type="pres">
      <dgm:prSet presAssocID="{6286FE34-886A-4162-8222-C9EF9D9B5DCE}" presName="text" presStyleLbl="fgAcc0" presStyleIdx="0" presStyleCnt="4">
        <dgm:presLayoutVars>
          <dgm:chPref val="3"/>
        </dgm:presLayoutVars>
      </dgm:prSet>
      <dgm:spPr/>
      <dgm:t>
        <a:bodyPr/>
        <a:lstStyle/>
        <a:p>
          <a:endParaRPr lang="en-US"/>
        </a:p>
      </dgm:t>
    </dgm:pt>
    <dgm:pt modelId="{1DF3E4A9-7D48-4B4D-AD85-26F03DA4CFCF}" type="pres">
      <dgm:prSet presAssocID="{6286FE34-886A-4162-8222-C9EF9D9B5DCE}" presName="hierChild2" presStyleCnt="0"/>
      <dgm:spPr/>
    </dgm:pt>
    <dgm:pt modelId="{23892118-7679-4491-BF60-98A1AED782BE}" type="pres">
      <dgm:prSet presAssocID="{952EE780-B59F-42D1-998D-E4689C6D102F}" presName="hierRoot1" presStyleCnt="0"/>
      <dgm:spPr/>
    </dgm:pt>
    <dgm:pt modelId="{DD5276F0-2727-401D-8694-24A2D1BB82AB}" type="pres">
      <dgm:prSet presAssocID="{952EE780-B59F-42D1-998D-E4689C6D102F}" presName="composite" presStyleCnt="0"/>
      <dgm:spPr/>
    </dgm:pt>
    <dgm:pt modelId="{74820D67-29B5-4780-A1A9-34AE27B2F23C}" type="pres">
      <dgm:prSet presAssocID="{952EE780-B59F-42D1-998D-E4689C6D102F}" presName="background" presStyleLbl="node0" presStyleIdx="1" presStyleCnt="4"/>
      <dgm:spPr/>
    </dgm:pt>
    <dgm:pt modelId="{66E654BE-58D0-4C08-BAE6-69BDA4433A8B}" type="pres">
      <dgm:prSet presAssocID="{952EE780-B59F-42D1-998D-E4689C6D102F}" presName="text" presStyleLbl="fgAcc0" presStyleIdx="1" presStyleCnt="4">
        <dgm:presLayoutVars>
          <dgm:chPref val="3"/>
        </dgm:presLayoutVars>
      </dgm:prSet>
      <dgm:spPr/>
      <dgm:t>
        <a:bodyPr/>
        <a:lstStyle/>
        <a:p>
          <a:endParaRPr lang="en-US"/>
        </a:p>
      </dgm:t>
    </dgm:pt>
    <dgm:pt modelId="{6F4F338C-80E0-450D-8CE1-9C4C496276DD}" type="pres">
      <dgm:prSet presAssocID="{952EE780-B59F-42D1-998D-E4689C6D102F}" presName="hierChild2" presStyleCnt="0"/>
      <dgm:spPr/>
    </dgm:pt>
    <dgm:pt modelId="{849C250B-A11C-41D5-BC15-0FAB270E04FB}" type="pres">
      <dgm:prSet presAssocID="{8EEF5A51-233D-4EBD-B010-F0EC688EE974}" presName="hierRoot1" presStyleCnt="0"/>
      <dgm:spPr/>
    </dgm:pt>
    <dgm:pt modelId="{67ABDE06-51AE-4BDE-A85B-4DBCAD3CCF89}" type="pres">
      <dgm:prSet presAssocID="{8EEF5A51-233D-4EBD-B010-F0EC688EE974}" presName="composite" presStyleCnt="0"/>
      <dgm:spPr/>
    </dgm:pt>
    <dgm:pt modelId="{87412E30-7B2C-4698-9E56-EE9A8F9917EA}" type="pres">
      <dgm:prSet presAssocID="{8EEF5A51-233D-4EBD-B010-F0EC688EE974}" presName="background" presStyleLbl="node0" presStyleIdx="2" presStyleCnt="4"/>
      <dgm:spPr/>
    </dgm:pt>
    <dgm:pt modelId="{3FD5E16B-440A-428F-B95A-CE0083E93CDC}" type="pres">
      <dgm:prSet presAssocID="{8EEF5A51-233D-4EBD-B010-F0EC688EE974}" presName="text" presStyleLbl="fgAcc0" presStyleIdx="2" presStyleCnt="4">
        <dgm:presLayoutVars>
          <dgm:chPref val="3"/>
        </dgm:presLayoutVars>
      </dgm:prSet>
      <dgm:spPr/>
      <dgm:t>
        <a:bodyPr/>
        <a:lstStyle/>
        <a:p>
          <a:endParaRPr lang="en-US"/>
        </a:p>
      </dgm:t>
    </dgm:pt>
    <dgm:pt modelId="{BC511165-83EB-4CC3-8C13-4E639902590A}" type="pres">
      <dgm:prSet presAssocID="{8EEF5A51-233D-4EBD-B010-F0EC688EE974}" presName="hierChild2" presStyleCnt="0"/>
      <dgm:spPr/>
    </dgm:pt>
    <dgm:pt modelId="{26A4FF55-B44A-42B8-9D81-899D9F3279CF}" type="pres">
      <dgm:prSet presAssocID="{E647A9CD-0D80-4828-8636-5B5DFA4F554E}" presName="hierRoot1" presStyleCnt="0"/>
      <dgm:spPr/>
    </dgm:pt>
    <dgm:pt modelId="{C81F3584-FC85-40C7-8647-24C428D5D611}" type="pres">
      <dgm:prSet presAssocID="{E647A9CD-0D80-4828-8636-5B5DFA4F554E}" presName="composite" presStyleCnt="0"/>
      <dgm:spPr/>
    </dgm:pt>
    <dgm:pt modelId="{6A609CA2-9A1C-42C5-8983-4AA61AE8222E}" type="pres">
      <dgm:prSet presAssocID="{E647A9CD-0D80-4828-8636-5B5DFA4F554E}" presName="background" presStyleLbl="node0" presStyleIdx="3" presStyleCnt="4"/>
      <dgm:spPr/>
    </dgm:pt>
    <dgm:pt modelId="{24DBF414-58E3-4189-AC1C-ECD8D61B41BD}" type="pres">
      <dgm:prSet presAssocID="{E647A9CD-0D80-4828-8636-5B5DFA4F554E}" presName="text" presStyleLbl="fgAcc0" presStyleIdx="3" presStyleCnt="4">
        <dgm:presLayoutVars>
          <dgm:chPref val="3"/>
        </dgm:presLayoutVars>
      </dgm:prSet>
      <dgm:spPr/>
      <dgm:t>
        <a:bodyPr/>
        <a:lstStyle/>
        <a:p>
          <a:endParaRPr lang="en-US"/>
        </a:p>
      </dgm:t>
    </dgm:pt>
    <dgm:pt modelId="{316212BD-EFB8-45BD-AC7B-C2CBD7DC8FD6}" type="pres">
      <dgm:prSet presAssocID="{E647A9CD-0D80-4828-8636-5B5DFA4F554E}" presName="hierChild2" presStyleCnt="0"/>
      <dgm:spPr/>
    </dgm:pt>
  </dgm:ptLst>
  <dgm:cxnLst>
    <dgm:cxn modelId="{D8E332EB-08D6-4B01-A034-CF06F08A5891}" type="presOf" srcId="{38ABF456-5113-43C4-9FDE-51293608AC43}" destId="{30877CEB-ECDB-43FD-856B-A9DA3DC93FFC}" srcOrd="0" destOrd="0" presId="urn:microsoft.com/office/officeart/2005/8/layout/hierarchy1"/>
    <dgm:cxn modelId="{F033AAAB-8752-4A15-A2EF-4979AA203FB5}" type="presOf" srcId="{6286FE34-886A-4162-8222-C9EF9D9B5DCE}" destId="{30782202-4738-4466-A247-2F8E8E66B3D6}" srcOrd="0" destOrd="0" presId="urn:microsoft.com/office/officeart/2005/8/layout/hierarchy1"/>
    <dgm:cxn modelId="{59445088-28BD-497C-B864-790998059B9B}" srcId="{38ABF456-5113-43C4-9FDE-51293608AC43}" destId="{8EEF5A51-233D-4EBD-B010-F0EC688EE974}" srcOrd="2" destOrd="0" parTransId="{C746D78A-DDAD-4457-B5D9-1FA2C9949B86}" sibTransId="{4ED0854F-B0E5-48F1-9692-0EEDC947EDDA}"/>
    <dgm:cxn modelId="{E7D2B98D-0D62-47EF-9B4C-830AEB761A6A}" srcId="{38ABF456-5113-43C4-9FDE-51293608AC43}" destId="{6286FE34-886A-4162-8222-C9EF9D9B5DCE}" srcOrd="0" destOrd="0" parTransId="{D8FED801-9D26-4FDD-9003-268B898D1191}" sibTransId="{2EE1CD5C-A198-4C6B-83F7-F96EFBCF5DF5}"/>
    <dgm:cxn modelId="{9DE28BFD-B502-4F88-84F9-243EC6266298}" srcId="{38ABF456-5113-43C4-9FDE-51293608AC43}" destId="{952EE780-B59F-42D1-998D-E4689C6D102F}" srcOrd="1" destOrd="0" parTransId="{BFDA8736-0232-4BD5-A7C5-753087EACFFC}" sibTransId="{B21C22FC-800A-4E33-878F-1B5DB686123C}"/>
    <dgm:cxn modelId="{843C3C02-ECBF-4C17-BAAA-DCC457E8285C}" srcId="{38ABF456-5113-43C4-9FDE-51293608AC43}" destId="{E647A9CD-0D80-4828-8636-5B5DFA4F554E}" srcOrd="3" destOrd="0" parTransId="{47F9E770-5C15-4895-90B5-BD4A5784DD7C}" sibTransId="{02637EF1-C396-459C-90FB-86E3FF4D176B}"/>
    <dgm:cxn modelId="{58B77472-DB53-44D8-8DB8-1DA02EB93739}" type="presOf" srcId="{8EEF5A51-233D-4EBD-B010-F0EC688EE974}" destId="{3FD5E16B-440A-428F-B95A-CE0083E93CDC}" srcOrd="0" destOrd="0" presId="urn:microsoft.com/office/officeart/2005/8/layout/hierarchy1"/>
    <dgm:cxn modelId="{DD097778-F8D4-484F-84EA-D703F635FC5B}" type="presOf" srcId="{E647A9CD-0D80-4828-8636-5B5DFA4F554E}" destId="{24DBF414-58E3-4189-AC1C-ECD8D61B41BD}" srcOrd="0" destOrd="0" presId="urn:microsoft.com/office/officeart/2005/8/layout/hierarchy1"/>
    <dgm:cxn modelId="{7898F4ED-C7DF-458A-B023-9FFCA72D12A3}" type="presOf" srcId="{952EE780-B59F-42D1-998D-E4689C6D102F}" destId="{66E654BE-58D0-4C08-BAE6-69BDA4433A8B}" srcOrd="0" destOrd="0" presId="urn:microsoft.com/office/officeart/2005/8/layout/hierarchy1"/>
    <dgm:cxn modelId="{E462ED66-4A37-4449-B0F7-7EBA40BCADF1}" type="presParOf" srcId="{30877CEB-ECDB-43FD-856B-A9DA3DC93FFC}" destId="{63931EC6-38C3-4A6F-A3BC-871FD960D85E}" srcOrd="0" destOrd="0" presId="urn:microsoft.com/office/officeart/2005/8/layout/hierarchy1"/>
    <dgm:cxn modelId="{B9719E70-1295-418A-91A6-E4CBA348380D}" type="presParOf" srcId="{63931EC6-38C3-4A6F-A3BC-871FD960D85E}" destId="{D41F78CA-423C-41E5-A982-5D2FB6D47A78}" srcOrd="0" destOrd="0" presId="urn:microsoft.com/office/officeart/2005/8/layout/hierarchy1"/>
    <dgm:cxn modelId="{FDF32C8B-08BE-4693-B01B-548A4599413E}" type="presParOf" srcId="{D41F78CA-423C-41E5-A982-5D2FB6D47A78}" destId="{4DB36498-8F6B-4199-BA64-C9A07FBC42D5}" srcOrd="0" destOrd="0" presId="urn:microsoft.com/office/officeart/2005/8/layout/hierarchy1"/>
    <dgm:cxn modelId="{A5E9508B-9B74-498C-A22E-C451C83240D6}" type="presParOf" srcId="{D41F78CA-423C-41E5-A982-5D2FB6D47A78}" destId="{30782202-4738-4466-A247-2F8E8E66B3D6}" srcOrd="1" destOrd="0" presId="urn:microsoft.com/office/officeart/2005/8/layout/hierarchy1"/>
    <dgm:cxn modelId="{4EABAF44-973A-46BA-AEEB-7AE3B1467894}" type="presParOf" srcId="{63931EC6-38C3-4A6F-A3BC-871FD960D85E}" destId="{1DF3E4A9-7D48-4B4D-AD85-26F03DA4CFCF}" srcOrd="1" destOrd="0" presId="urn:microsoft.com/office/officeart/2005/8/layout/hierarchy1"/>
    <dgm:cxn modelId="{C4357E12-D61C-44A3-BB08-C6EB46313673}" type="presParOf" srcId="{30877CEB-ECDB-43FD-856B-A9DA3DC93FFC}" destId="{23892118-7679-4491-BF60-98A1AED782BE}" srcOrd="1" destOrd="0" presId="urn:microsoft.com/office/officeart/2005/8/layout/hierarchy1"/>
    <dgm:cxn modelId="{D6926D17-7AA3-4493-B306-D8B0B61B50EC}" type="presParOf" srcId="{23892118-7679-4491-BF60-98A1AED782BE}" destId="{DD5276F0-2727-401D-8694-24A2D1BB82AB}" srcOrd="0" destOrd="0" presId="urn:microsoft.com/office/officeart/2005/8/layout/hierarchy1"/>
    <dgm:cxn modelId="{CA11FCE8-7AB1-4969-943B-3391097B7182}" type="presParOf" srcId="{DD5276F0-2727-401D-8694-24A2D1BB82AB}" destId="{74820D67-29B5-4780-A1A9-34AE27B2F23C}" srcOrd="0" destOrd="0" presId="urn:microsoft.com/office/officeart/2005/8/layout/hierarchy1"/>
    <dgm:cxn modelId="{89B811D5-12FA-4057-9033-A4729002BFB7}" type="presParOf" srcId="{DD5276F0-2727-401D-8694-24A2D1BB82AB}" destId="{66E654BE-58D0-4C08-BAE6-69BDA4433A8B}" srcOrd="1" destOrd="0" presId="urn:microsoft.com/office/officeart/2005/8/layout/hierarchy1"/>
    <dgm:cxn modelId="{C96A5DC9-CB9E-4378-BA76-7F7336143FB6}" type="presParOf" srcId="{23892118-7679-4491-BF60-98A1AED782BE}" destId="{6F4F338C-80E0-450D-8CE1-9C4C496276DD}" srcOrd="1" destOrd="0" presId="urn:microsoft.com/office/officeart/2005/8/layout/hierarchy1"/>
    <dgm:cxn modelId="{E1A6948A-01C8-4427-A119-E040464D2AB0}" type="presParOf" srcId="{30877CEB-ECDB-43FD-856B-A9DA3DC93FFC}" destId="{849C250B-A11C-41D5-BC15-0FAB270E04FB}" srcOrd="2" destOrd="0" presId="urn:microsoft.com/office/officeart/2005/8/layout/hierarchy1"/>
    <dgm:cxn modelId="{88F77E42-7E2B-41CF-BB99-DB8861D1E895}" type="presParOf" srcId="{849C250B-A11C-41D5-BC15-0FAB270E04FB}" destId="{67ABDE06-51AE-4BDE-A85B-4DBCAD3CCF89}" srcOrd="0" destOrd="0" presId="urn:microsoft.com/office/officeart/2005/8/layout/hierarchy1"/>
    <dgm:cxn modelId="{97D5ED49-1997-4FEF-B5CD-0FA5FF4914FE}" type="presParOf" srcId="{67ABDE06-51AE-4BDE-A85B-4DBCAD3CCF89}" destId="{87412E30-7B2C-4698-9E56-EE9A8F9917EA}" srcOrd="0" destOrd="0" presId="urn:microsoft.com/office/officeart/2005/8/layout/hierarchy1"/>
    <dgm:cxn modelId="{A35E3653-59F1-420D-8CE8-B448A06AAA75}" type="presParOf" srcId="{67ABDE06-51AE-4BDE-A85B-4DBCAD3CCF89}" destId="{3FD5E16B-440A-428F-B95A-CE0083E93CDC}" srcOrd="1" destOrd="0" presId="urn:microsoft.com/office/officeart/2005/8/layout/hierarchy1"/>
    <dgm:cxn modelId="{78099C56-922E-45AF-94A0-1847CD478C84}" type="presParOf" srcId="{849C250B-A11C-41D5-BC15-0FAB270E04FB}" destId="{BC511165-83EB-4CC3-8C13-4E639902590A}" srcOrd="1" destOrd="0" presId="urn:microsoft.com/office/officeart/2005/8/layout/hierarchy1"/>
    <dgm:cxn modelId="{E347A5D0-6019-4F49-8975-F67BC17C042B}" type="presParOf" srcId="{30877CEB-ECDB-43FD-856B-A9DA3DC93FFC}" destId="{26A4FF55-B44A-42B8-9D81-899D9F3279CF}" srcOrd="3" destOrd="0" presId="urn:microsoft.com/office/officeart/2005/8/layout/hierarchy1"/>
    <dgm:cxn modelId="{44ADE822-D9A4-4676-AE91-C87BB0965040}" type="presParOf" srcId="{26A4FF55-B44A-42B8-9D81-899D9F3279CF}" destId="{C81F3584-FC85-40C7-8647-24C428D5D611}" srcOrd="0" destOrd="0" presId="urn:microsoft.com/office/officeart/2005/8/layout/hierarchy1"/>
    <dgm:cxn modelId="{8548509C-F35F-45C6-B531-E77114F7D373}" type="presParOf" srcId="{C81F3584-FC85-40C7-8647-24C428D5D611}" destId="{6A609CA2-9A1C-42C5-8983-4AA61AE8222E}" srcOrd="0" destOrd="0" presId="urn:microsoft.com/office/officeart/2005/8/layout/hierarchy1"/>
    <dgm:cxn modelId="{9AA1F519-C56E-46CC-A0B5-0FED7364E686}" type="presParOf" srcId="{C81F3584-FC85-40C7-8647-24C428D5D611}" destId="{24DBF414-58E3-4189-AC1C-ECD8D61B41BD}" srcOrd="1" destOrd="0" presId="urn:microsoft.com/office/officeart/2005/8/layout/hierarchy1"/>
    <dgm:cxn modelId="{63742129-655E-4569-88F1-D1FBB2096E8B}" type="presParOf" srcId="{26A4FF55-B44A-42B8-9D81-899D9F3279CF}" destId="{316212BD-EFB8-45BD-AC7B-C2CBD7DC8FD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FBA1E9-5447-4E42-9311-53424B3D9C19}"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GB"/>
        </a:p>
      </dgm:t>
    </dgm:pt>
    <dgm:pt modelId="{79A8933D-C39F-49BE-8EDC-1BB1A0454681}">
      <dgm:prSet/>
      <dgm:spPr/>
      <dgm:t>
        <a:bodyPr/>
        <a:lstStyle/>
        <a:p>
          <a:r>
            <a:rPr lang="en-GB"/>
            <a:t>The West Yorkshire VRP are committed to embedding a Child First approach into everything we do</a:t>
          </a:r>
        </a:p>
      </dgm:t>
    </dgm:pt>
    <dgm:pt modelId="{5A5FFE61-C471-4EBA-9543-CE7E1AB374C6}" type="parTrans" cxnId="{2E8EA4BB-028F-4004-90D5-020772E3BAE3}">
      <dgm:prSet/>
      <dgm:spPr/>
      <dgm:t>
        <a:bodyPr/>
        <a:lstStyle/>
        <a:p>
          <a:endParaRPr lang="en-GB"/>
        </a:p>
      </dgm:t>
    </dgm:pt>
    <dgm:pt modelId="{9E40C042-AD33-48DE-A4D9-193C24419F8A}" type="sibTrans" cxnId="{2E8EA4BB-028F-4004-90D5-020772E3BAE3}">
      <dgm:prSet/>
      <dgm:spPr/>
      <dgm:t>
        <a:bodyPr/>
        <a:lstStyle/>
        <a:p>
          <a:endParaRPr lang="en-GB"/>
        </a:p>
      </dgm:t>
    </dgm:pt>
    <dgm:pt modelId="{0FA39CA8-62E3-4E3C-90A1-5A1536DD5BF6}">
      <dgm:prSet/>
      <dgm:spPr/>
      <dgm:t>
        <a:bodyPr/>
        <a:lstStyle/>
        <a:p>
          <a:r>
            <a:rPr lang="en-GB"/>
            <a:t>The aim of Child First is to create a system that treats </a:t>
          </a:r>
          <a:r>
            <a:rPr lang="en-GB" b="1"/>
            <a:t>children as children,</a:t>
          </a:r>
          <a:r>
            <a:rPr lang="en-GB"/>
            <a:t> builds their </a:t>
          </a:r>
          <a:r>
            <a:rPr lang="en-GB" b="1"/>
            <a:t>prosocial identity,</a:t>
          </a:r>
          <a:r>
            <a:rPr lang="en-GB"/>
            <a:t> promotes </a:t>
          </a:r>
          <a:r>
            <a:rPr lang="en-GB" b="1"/>
            <a:t>meaningful collaboration</a:t>
          </a:r>
          <a:r>
            <a:rPr lang="en-GB"/>
            <a:t> and </a:t>
          </a:r>
          <a:r>
            <a:rPr lang="en-GB" b="1"/>
            <a:t>diverts them from stigma </a:t>
          </a:r>
          <a:r>
            <a:rPr lang="en-GB"/>
            <a:t>(Youth Justice Board, 2020) </a:t>
          </a:r>
        </a:p>
      </dgm:t>
    </dgm:pt>
    <dgm:pt modelId="{445880D9-2854-47E0-AD4E-D8088FDEC97D}" type="parTrans" cxnId="{D5ABCCE9-1EDA-4CD8-8424-1248A917E7E0}">
      <dgm:prSet/>
      <dgm:spPr/>
      <dgm:t>
        <a:bodyPr/>
        <a:lstStyle/>
        <a:p>
          <a:endParaRPr lang="en-GB"/>
        </a:p>
      </dgm:t>
    </dgm:pt>
    <dgm:pt modelId="{8F20F03E-260B-4C8E-9DA6-4D6857EE3A23}" type="sibTrans" cxnId="{D5ABCCE9-1EDA-4CD8-8424-1248A917E7E0}">
      <dgm:prSet/>
      <dgm:spPr/>
      <dgm:t>
        <a:bodyPr/>
        <a:lstStyle/>
        <a:p>
          <a:endParaRPr lang="en-GB"/>
        </a:p>
      </dgm:t>
    </dgm:pt>
    <dgm:pt modelId="{4EFD545D-0509-4349-9E91-62D502F22F0A}">
      <dgm:prSet/>
      <dgm:spPr/>
      <dgm:t>
        <a:bodyPr/>
        <a:lstStyle/>
        <a:p>
          <a:r>
            <a:rPr lang="en-GB"/>
            <a:t>We believe that implementing this approach across our partnership will better equip us to understand and respond to children’s unmet needs</a:t>
          </a:r>
        </a:p>
      </dgm:t>
    </dgm:pt>
    <dgm:pt modelId="{1638ABBB-7631-4715-91EE-FA7A3A7E4CC0}" type="parTrans" cxnId="{F171B719-7466-4A0C-8CEB-F434B6F0BED1}">
      <dgm:prSet/>
      <dgm:spPr/>
      <dgm:t>
        <a:bodyPr/>
        <a:lstStyle/>
        <a:p>
          <a:endParaRPr lang="en-GB"/>
        </a:p>
      </dgm:t>
    </dgm:pt>
    <dgm:pt modelId="{406CD92D-6152-404D-9B5F-FF4B8EB41F03}" type="sibTrans" cxnId="{F171B719-7466-4A0C-8CEB-F434B6F0BED1}">
      <dgm:prSet/>
      <dgm:spPr/>
      <dgm:t>
        <a:bodyPr/>
        <a:lstStyle/>
        <a:p>
          <a:endParaRPr lang="en-GB"/>
        </a:p>
      </dgm:t>
    </dgm:pt>
    <dgm:pt modelId="{710E6444-0842-4187-B3D2-8873AD69E270}">
      <dgm:prSet/>
      <dgm:spPr/>
      <dgm:t>
        <a:bodyPr/>
        <a:lstStyle/>
        <a:p>
          <a:r>
            <a:rPr lang="en-GB"/>
            <a:t>Collaboration is key to Child First so it was essential that children were able to shape what Child First looked like to them in practice</a:t>
          </a:r>
        </a:p>
      </dgm:t>
    </dgm:pt>
    <dgm:pt modelId="{2FCD7D99-00A2-4A85-B4E2-EF060E030A1E}" type="parTrans" cxnId="{C41D2945-7924-40A3-BCEF-02B131A3BD12}">
      <dgm:prSet/>
      <dgm:spPr/>
      <dgm:t>
        <a:bodyPr/>
        <a:lstStyle/>
        <a:p>
          <a:endParaRPr lang="en-GB"/>
        </a:p>
      </dgm:t>
    </dgm:pt>
    <dgm:pt modelId="{39E073C7-6746-43CB-972C-A1A048118483}" type="sibTrans" cxnId="{C41D2945-7924-40A3-BCEF-02B131A3BD12}">
      <dgm:prSet/>
      <dgm:spPr/>
      <dgm:t>
        <a:bodyPr/>
        <a:lstStyle/>
        <a:p>
          <a:endParaRPr lang="en-GB"/>
        </a:p>
      </dgm:t>
    </dgm:pt>
    <dgm:pt modelId="{16E65F60-9F3E-487C-8059-688E64888E7E}" type="pres">
      <dgm:prSet presAssocID="{08FBA1E9-5447-4E42-9311-53424B3D9C19}" presName="linear" presStyleCnt="0">
        <dgm:presLayoutVars>
          <dgm:animLvl val="lvl"/>
          <dgm:resizeHandles val="exact"/>
        </dgm:presLayoutVars>
      </dgm:prSet>
      <dgm:spPr/>
      <dgm:t>
        <a:bodyPr/>
        <a:lstStyle/>
        <a:p>
          <a:endParaRPr lang="en-US"/>
        </a:p>
      </dgm:t>
    </dgm:pt>
    <dgm:pt modelId="{870E560A-B5EE-46BD-83C8-2D5F3CA54991}" type="pres">
      <dgm:prSet presAssocID="{79A8933D-C39F-49BE-8EDC-1BB1A0454681}" presName="parentText" presStyleLbl="node1" presStyleIdx="0" presStyleCnt="4">
        <dgm:presLayoutVars>
          <dgm:chMax val="0"/>
          <dgm:bulletEnabled val="1"/>
        </dgm:presLayoutVars>
      </dgm:prSet>
      <dgm:spPr/>
      <dgm:t>
        <a:bodyPr/>
        <a:lstStyle/>
        <a:p>
          <a:endParaRPr lang="en-US"/>
        </a:p>
      </dgm:t>
    </dgm:pt>
    <dgm:pt modelId="{A1B54559-F7E6-4E37-BB66-7DA9207BDAAC}" type="pres">
      <dgm:prSet presAssocID="{9E40C042-AD33-48DE-A4D9-193C24419F8A}" presName="spacer" presStyleCnt="0"/>
      <dgm:spPr/>
    </dgm:pt>
    <dgm:pt modelId="{84D7B153-5B9B-4B60-B3BD-65CB6606C371}" type="pres">
      <dgm:prSet presAssocID="{0FA39CA8-62E3-4E3C-90A1-5A1536DD5BF6}" presName="parentText" presStyleLbl="node1" presStyleIdx="1" presStyleCnt="4">
        <dgm:presLayoutVars>
          <dgm:chMax val="0"/>
          <dgm:bulletEnabled val="1"/>
        </dgm:presLayoutVars>
      </dgm:prSet>
      <dgm:spPr/>
      <dgm:t>
        <a:bodyPr/>
        <a:lstStyle/>
        <a:p>
          <a:endParaRPr lang="en-US"/>
        </a:p>
      </dgm:t>
    </dgm:pt>
    <dgm:pt modelId="{C9ADB74C-1DD1-4EE7-9090-A745395788EC}" type="pres">
      <dgm:prSet presAssocID="{8F20F03E-260B-4C8E-9DA6-4D6857EE3A23}" presName="spacer" presStyleCnt="0"/>
      <dgm:spPr/>
    </dgm:pt>
    <dgm:pt modelId="{522B1F4B-A5E3-459D-9CE7-835754A49948}" type="pres">
      <dgm:prSet presAssocID="{4EFD545D-0509-4349-9E91-62D502F22F0A}" presName="parentText" presStyleLbl="node1" presStyleIdx="2" presStyleCnt="4">
        <dgm:presLayoutVars>
          <dgm:chMax val="0"/>
          <dgm:bulletEnabled val="1"/>
        </dgm:presLayoutVars>
      </dgm:prSet>
      <dgm:spPr/>
      <dgm:t>
        <a:bodyPr/>
        <a:lstStyle/>
        <a:p>
          <a:endParaRPr lang="en-US"/>
        </a:p>
      </dgm:t>
    </dgm:pt>
    <dgm:pt modelId="{BC264DE3-B1FC-407B-ACCF-B7BA4F6BB04C}" type="pres">
      <dgm:prSet presAssocID="{406CD92D-6152-404D-9B5F-FF4B8EB41F03}" presName="spacer" presStyleCnt="0"/>
      <dgm:spPr/>
    </dgm:pt>
    <dgm:pt modelId="{51118BD7-A38A-448D-839B-B7B7016E0FB7}" type="pres">
      <dgm:prSet presAssocID="{710E6444-0842-4187-B3D2-8873AD69E270}" presName="parentText" presStyleLbl="node1" presStyleIdx="3" presStyleCnt="4">
        <dgm:presLayoutVars>
          <dgm:chMax val="0"/>
          <dgm:bulletEnabled val="1"/>
        </dgm:presLayoutVars>
      </dgm:prSet>
      <dgm:spPr/>
      <dgm:t>
        <a:bodyPr/>
        <a:lstStyle/>
        <a:p>
          <a:endParaRPr lang="en-US"/>
        </a:p>
      </dgm:t>
    </dgm:pt>
  </dgm:ptLst>
  <dgm:cxnLst>
    <dgm:cxn modelId="{A5D5DD6E-8A36-4363-8334-23A7711F2966}" type="presOf" srcId="{0FA39CA8-62E3-4E3C-90A1-5A1536DD5BF6}" destId="{84D7B153-5B9B-4B60-B3BD-65CB6606C371}" srcOrd="0" destOrd="0" presId="urn:microsoft.com/office/officeart/2005/8/layout/vList2"/>
    <dgm:cxn modelId="{1EEFC048-E838-47BF-9037-1294AF31F5C3}" type="presOf" srcId="{08FBA1E9-5447-4E42-9311-53424B3D9C19}" destId="{16E65F60-9F3E-487C-8059-688E64888E7E}" srcOrd="0" destOrd="0" presId="urn:microsoft.com/office/officeart/2005/8/layout/vList2"/>
    <dgm:cxn modelId="{D5ABCCE9-1EDA-4CD8-8424-1248A917E7E0}" srcId="{08FBA1E9-5447-4E42-9311-53424B3D9C19}" destId="{0FA39CA8-62E3-4E3C-90A1-5A1536DD5BF6}" srcOrd="1" destOrd="0" parTransId="{445880D9-2854-47E0-AD4E-D8088FDEC97D}" sibTransId="{8F20F03E-260B-4C8E-9DA6-4D6857EE3A23}"/>
    <dgm:cxn modelId="{3EF275EA-DADE-4AB5-B19F-302153EA7968}" type="presOf" srcId="{710E6444-0842-4187-B3D2-8873AD69E270}" destId="{51118BD7-A38A-448D-839B-B7B7016E0FB7}" srcOrd="0" destOrd="0" presId="urn:microsoft.com/office/officeart/2005/8/layout/vList2"/>
    <dgm:cxn modelId="{BC8B6C47-C81E-4EC7-8E6A-99421267A1D7}" type="presOf" srcId="{79A8933D-C39F-49BE-8EDC-1BB1A0454681}" destId="{870E560A-B5EE-46BD-83C8-2D5F3CA54991}" srcOrd="0" destOrd="0" presId="urn:microsoft.com/office/officeart/2005/8/layout/vList2"/>
    <dgm:cxn modelId="{2E8EA4BB-028F-4004-90D5-020772E3BAE3}" srcId="{08FBA1E9-5447-4E42-9311-53424B3D9C19}" destId="{79A8933D-C39F-49BE-8EDC-1BB1A0454681}" srcOrd="0" destOrd="0" parTransId="{5A5FFE61-C471-4EBA-9543-CE7E1AB374C6}" sibTransId="{9E40C042-AD33-48DE-A4D9-193C24419F8A}"/>
    <dgm:cxn modelId="{C41D2945-7924-40A3-BCEF-02B131A3BD12}" srcId="{08FBA1E9-5447-4E42-9311-53424B3D9C19}" destId="{710E6444-0842-4187-B3D2-8873AD69E270}" srcOrd="3" destOrd="0" parTransId="{2FCD7D99-00A2-4A85-B4E2-EF060E030A1E}" sibTransId="{39E073C7-6746-43CB-972C-A1A048118483}"/>
    <dgm:cxn modelId="{510FD669-A80D-4113-933D-F6A132C202DB}" type="presOf" srcId="{4EFD545D-0509-4349-9E91-62D502F22F0A}" destId="{522B1F4B-A5E3-459D-9CE7-835754A49948}" srcOrd="0" destOrd="0" presId="urn:microsoft.com/office/officeart/2005/8/layout/vList2"/>
    <dgm:cxn modelId="{F171B719-7466-4A0C-8CEB-F434B6F0BED1}" srcId="{08FBA1E9-5447-4E42-9311-53424B3D9C19}" destId="{4EFD545D-0509-4349-9E91-62D502F22F0A}" srcOrd="2" destOrd="0" parTransId="{1638ABBB-7631-4715-91EE-FA7A3A7E4CC0}" sibTransId="{406CD92D-6152-404D-9B5F-FF4B8EB41F03}"/>
    <dgm:cxn modelId="{B5C60342-7442-4B02-8652-7D8753A4C147}" type="presParOf" srcId="{16E65F60-9F3E-487C-8059-688E64888E7E}" destId="{870E560A-B5EE-46BD-83C8-2D5F3CA54991}" srcOrd="0" destOrd="0" presId="urn:microsoft.com/office/officeart/2005/8/layout/vList2"/>
    <dgm:cxn modelId="{55F3FF82-AC26-4182-AB08-3581CBC30498}" type="presParOf" srcId="{16E65F60-9F3E-487C-8059-688E64888E7E}" destId="{A1B54559-F7E6-4E37-BB66-7DA9207BDAAC}" srcOrd="1" destOrd="0" presId="urn:microsoft.com/office/officeart/2005/8/layout/vList2"/>
    <dgm:cxn modelId="{87BCE63E-A607-4816-A6CF-8ED7A2645A60}" type="presParOf" srcId="{16E65F60-9F3E-487C-8059-688E64888E7E}" destId="{84D7B153-5B9B-4B60-B3BD-65CB6606C371}" srcOrd="2" destOrd="0" presId="urn:microsoft.com/office/officeart/2005/8/layout/vList2"/>
    <dgm:cxn modelId="{7DFEAD33-0974-408B-A17F-5851E0B08BE0}" type="presParOf" srcId="{16E65F60-9F3E-487C-8059-688E64888E7E}" destId="{C9ADB74C-1DD1-4EE7-9090-A745395788EC}" srcOrd="3" destOrd="0" presId="urn:microsoft.com/office/officeart/2005/8/layout/vList2"/>
    <dgm:cxn modelId="{933E6D78-2CA7-4178-A65B-9769C2DAEB98}" type="presParOf" srcId="{16E65F60-9F3E-487C-8059-688E64888E7E}" destId="{522B1F4B-A5E3-459D-9CE7-835754A49948}" srcOrd="4" destOrd="0" presId="urn:microsoft.com/office/officeart/2005/8/layout/vList2"/>
    <dgm:cxn modelId="{7612915B-EA6E-4795-A68A-15761E6D5057}" type="presParOf" srcId="{16E65F60-9F3E-487C-8059-688E64888E7E}" destId="{BC264DE3-B1FC-407B-ACCF-B7BA4F6BB04C}" srcOrd="5" destOrd="0" presId="urn:microsoft.com/office/officeart/2005/8/layout/vList2"/>
    <dgm:cxn modelId="{A3CDC912-9DDE-4CFD-A1A5-A5E26CF3BC52}" type="presParOf" srcId="{16E65F60-9F3E-487C-8059-688E64888E7E}" destId="{51118BD7-A38A-448D-839B-B7B7016E0FB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CA714C-FF60-4D0E-930B-354BD222E25F}"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GB"/>
        </a:p>
      </dgm:t>
    </dgm:pt>
    <dgm:pt modelId="{04537C1E-A7C9-4E9E-8862-6B41BED22B8B}">
      <dgm:prSet/>
      <dgm:spPr/>
      <dgm:t>
        <a:bodyPr/>
        <a:lstStyle/>
        <a:p>
          <a:r>
            <a:rPr lang="en-GB" dirty="0"/>
            <a:t>How are children affected by your work?</a:t>
          </a:r>
        </a:p>
      </dgm:t>
    </dgm:pt>
    <dgm:pt modelId="{807EDE68-43CA-4C1A-8754-9DB00E188F5F}" type="parTrans" cxnId="{39E46451-C164-4D75-8CB6-BA8E88398F05}">
      <dgm:prSet/>
      <dgm:spPr/>
      <dgm:t>
        <a:bodyPr/>
        <a:lstStyle/>
        <a:p>
          <a:endParaRPr lang="en-GB"/>
        </a:p>
      </dgm:t>
    </dgm:pt>
    <dgm:pt modelId="{36D84ACE-8EA2-4A14-B85F-AFC1A2C8B784}" type="sibTrans" cxnId="{39E46451-C164-4D75-8CB6-BA8E88398F05}">
      <dgm:prSet/>
      <dgm:spPr/>
      <dgm:t>
        <a:bodyPr/>
        <a:lstStyle/>
        <a:p>
          <a:endParaRPr lang="en-GB"/>
        </a:p>
      </dgm:t>
    </dgm:pt>
    <dgm:pt modelId="{34C24D9F-C322-482B-B080-007DBFF24D61}">
      <dgm:prSet/>
      <dgm:spPr/>
      <dgm:t>
        <a:bodyPr/>
        <a:lstStyle/>
        <a:p>
          <a:r>
            <a:rPr lang="en-GB"/>
            <a:t>How are you listening to the voices of children?</a:t>
          </a:r>
        </a:p>
      </dgm:t>
    </dgm:pt>
    <dgm:pt modelId="{658FB530-25A1-4DEF-A442-5A23DA4780CD}" type="parTrans" cxnId="{FE9971A3-2EF1-47B5-906B-9CB23C442DC7}">
      <dgm:prSet/>
      <dgm:spPr/>
      <dgm:t>
        <a:bodyPr/>
        <a:lstStyle/>
        <a:p>
          <a:endParaRPr lang="en-GB"/>
        </a:p>
      </dgm:t>
    </dgm:pt>
    <dgm:pt modelId="{263F52C3-E710-4A5B-91D0-1B3BB50CD390}" type="sibTrans" cxnId="{FE9971A3-2EF1-47B5-906B-9CB23C442DC7}">
      <dgm:prSet/>
      <dgm:spPr/>
      <dgm:t>
        <a:bodyPr/>
        <a:lstStyle/>
        <a:p>
          <a:endParaRPr lang="en-GB"/>
        </a:p>
      </dgm:t>
    </dgm:pt>
    <dgm:pt modelId="{8A9E8732-0529-4CFD-B2F5-BC81099F5600}">
      <dgm:prSet/>
      <dgm:spPr/>
      <dgm:t>
        <a:bodyPr/>
        <a:lstStyle/>
        <a:p>
          <a:r>
            <a:rPr lang="en-GB"/>
            <a:t>How do you ensure children’s involvement is meaningful?</a:t>
          </a:r>
        </a:p>
      </dgm:t>
    </dgm:pt>
    <dgm:pt modelId="{1D0921C6-97F0-418D-85D7-4BD27E0D0C1D}" type="parTrans" cxnId="{98E034EC-5D50-475F-8EAE-181EF2926343}">
      <dgm:prSet/>
      <dgm:spPr/>
      <dgm:t>
        <a:bodyPr/>
        <a:lstStyle/>
        <a:p>
          <a:endParaRPr lang="en-GB"/>
        </a:p>
      </dgm:t>
    </dgm:pt>
    <dgm:pt modelId="{2B2479C0-5590-46B5-9294-916BED171D26}" type="sibTrans" cxnId="{98E034EC-5D50-475F-8EAE-181EF2926343}">
      <dgm:prSet/>
      <dgm:spPr/>
      <dgm:t>
        <a:bodyPr/>
        <a:lstStyle/>
        <a:p>
          <a:endParaRPr lang="en-GB"/>
        </a:p>
      </dgm:t>
    </dgm:pt>
    <dgm:pt modelId="{866ED14E-514E-4B0E-B05E-E9ADA9D61AFE}">
      <dgm:prSet/>
      <dgm:spPr/>
      <dgm:t>
        <a:bodyPr/>
        <a:lstStyle/>
        <a:p>
          <a:r>
            <a:rPr lang="en-GB" dirty="0"/>
            <a:t>How do you feed back to children on the impact of their involvement?</a:t>
          </a:r>
        </a:p>
      </dgm:t>
    </dgm:pt>
    <dgm:pt modelId="{CA0D0651-9C19-4822-9E49-DA197F66C808}" type="parTrans" cxnId="{5B2F25DA-CCB4-43D3-9058-450E8C6BAEA5}">
      <dgm:prSet/>
      <dgm:spPr/>
      <dgm:t>
        <a:bodyPr/>
        <a:lstStyle/>
        <a:p>
          <a:endParaRPr lang="en-GB"/>
        </a:p>
      </dgm:t>
    </dgm:pt>
    <dgm:pt modelId="{470ED8D1-C641-42FC-8D4F-0810D1C4CBF9}" type="sibTrans" cxnId="{5B2F25DA-CCB4-43D3-9058-450E8C6BAEA5}">
      <dgm:prSet/>
      <dgm:spPr/>
      <dgm:t>
        <a:bodyPr/>
        <a:lstStyle/>
        <a:p>
          <a:endParaRPr lang="en-GB"/>
        </a:p>
      </dgm:t>
    </dgm:pt>
    <dgm:pt modelId="{524BCE67-2321-4871-8C24-56BFA40170D9}">
      <dgm:prSet/>
      <dgm:spPr/>
      <dgm:t>
        <a:bodyPr/>
        <a:lstStyle/>
        <a:p>
          <a:r>
            <a:rPr lang="en-GB" dirty="0"/>
            <a:t>Do you have child friendly versions of front facing documents?</a:t>
          </a:r>
        </a:p>
      </dgm:t>
    </dgm:pt>
    <dgm:pt modelId="{6C0AF3B6-99F7-433C-A465-E93A42C4ED02}" type="parTrans" cxnId="{F23B93B6-5CD4-4F48-80FD-8FCE2E1B3448}">
      <dgm:prSet/>
      <dgm:spPr/>
      <dgm:t>
        <a:bodyPr/>
        <a:lstStyle/>
        <a:p>
          <a:endParaRPr lang="en-GB"/>
        </a:p>
      </dgm:t>
    </dgm:pt>
    <dgm:pt modelId="{58E4BA59-2A6B-4BDF-9DC3-F5D5E0515F8A}" type="sibTrans" cxnId="{F23B93B6-5CD4-4F48-80FD-8FCE2E1B3448}">
      <dgm:prSet/>
      <dgm:spPr/>
      <dgm:t>
        <a:bodyPr/>
        <a:lstStyle/>
        <a:p>
          <a:endParaRPr lang="en-GB"/>
        </a:p>
      </dgm:t>
    </dgm:pt>
    <dgm:pt modelId="{7E08E8D5-4664-411F-A81A-75C0D71A34FE}">
      <dgm:prSet/>
      <dgm:spPr/>
      <dgm:t>
        <a:bodyPr/>
        <a:lstStyle/>
        <a:p>
          <a:r>
            <a:rPr lang="en-GB"/>
            <a:t>Is the voice of the child reflected in your policies and consultations?</a:t>
          </a:r>
        </a:p>
      </dgm:t>
    </dgm:pt>
    <dgm:pt modelId="{05E5E84F-B45C-48BE-9FDD-B4A030FC9F41}" type="parTrans" cxnId="{DCC30203-2FE9-458E-91C2-CBDBA6ED0F4F}">
      <dgm:prSet/>
      <dgm:spPr/>
      <dgm:t>
        <a:bodyPr/>
        <a:lstStyle/>
        <a:p>
          <a:endParaRPr lang="en-GB"/>
        </a:p>
      </dgm:t>
    </dgm:pt>
    <dgm:pt modelId="{56C54483-0623-4D0C-B8BA-3B3283B56CF0}" type="sibTrans" cxnId="{DCC30203-2FE9-458E-91C2-CBDBA6ED0F4F}">
      <dgm:prSet/>
      <dgm:spPr/>
      <dgm:t>
        <a:bodyPr/>
        <a:lstStyle/>
        <a:p>
          <a:endParaRPr lang="en-GB"/>
        </a:p>
      </dgm:t>
    </dgm:pt>
    <dgm:pt modelId="{BE61EC0E-8512-48B5-B624-876C562898C1}" type="pres">
      <dgm:prSet presAssocID="{77CA714C-FF60-4D0E-930B-354BD222E25F}" presName="diagram" presStyleCnt="0">
        <dgm:presLayoutVars>
          <dgm:dir/>
          <dgm:resizeHandles val="exact"/>
        </dgm:presLayoutVars>
      </dgm:prSet>
      <dgm:spPr/>
      <dgm:t>
        <a:bodyPr/>
        <a:lstStyle/>
        <a:p>
          <a:endParaRPr lang="en-US"/>
        </a:p>
      </dgm:t>
    </dgm:pt>
    <dgm:pt modelId="{98385E2A-A63C-402F-94E4-C8826B0303C4}" type="pres">
      <dgm:prSet presAssocID="{04537C1E-A7C9-4E9E-8862-6B41BED22B8B}" presName="node" presStyleLbl="node1" presStyleIdx="0" presStyleCnt="6">
        <dgm:presLayoutVars>
          <dgm:bulletEnabled val="1"/>
        </dgm:presLayoutVars>
      </dgm:prSet>
      <dgm:spPr/>
      <dgm:t>
        <a:bodyPr/>
        <a:lstStyle/>
        <a:p>
          <a:endParaRPr lang="en-US"/>
        </a:p>
      </dgm:t>
    </dgm:pt>
    <dgm:pt modelId="{763122A8-E6C7-4802-90B4-910D348F01BC}" type="pres">
      <dgm:prSet presAssocID="{36D84ACE-8EA2-4A14-B85F-AFC1A2C8B784}" presName="sibTrans" presStyleCnt="0"/>
      <dgm:spPr/>
    </dgm:pt>
    <dgm:pt modelId="{D0937D5F-7134-4878-92DD-ED2A13A8C6D1}" type="pres">
      <dgm:prSet presAssocID="{34C24D9F-C322-482B-B080-007DBFF24D61}" presName="node" presStyleLbl="node1" presStyleIdx="1" presStyleCnt="6">
        <dgm:presLayoutVars>
          <dgm:bulletEnabled val="1"/>
        </dgm:presLayoutVars>
      </dgm:prSet>
      <dgm:spPr/>
      <dgm:t>
        <a:bodyPr/>
        <a:lstStyle/>
        <a:p>
          <a:endParaRPr lang="en-US"/>
        </a:p>
      </dgm:t>
    </dgm:pt>
    <dgm:pt modelId="{FD93F3AA-0901-4849-B234-6F4CE3D3AC8C}" type="pres">
      <dgm:prSet presAssocID="{263F52C3-E710-4A5B-91D0-1B3BB50CD390}" presName="sibTrans" presStyleCnt="0"/>
      <dgm:spPr/>
    </dgm:pt>
    <dgm:pt modelId="{7F0A111D-D85F-48E4-A4D2-1768C45C4ADD}" type="pres">
      <dgm:prSet presAssocID="{8A9E8732-0529-4CFD-B2F5-BC81099F5600}" presName="node" presStyleLbl="node1" presStyleIdx="2" presStyleCnt="6">
        <dgm:presLayoutVars>
          <dgm:bulletEnabled val="1"/>
        </dgm:presLayoutVars>
      </dgm:prSet>
      <dgm:spPr/>
      <dgm:t>
        <a:bodyPr/>
        <a:lstStyle/>
        <a:p>
          <a:endParaRPr lang="en-US"/>
        </a:p>
      </dgm:t>
    </dgm:pt>
    <dgm:pt modelId="{AA19A902-7369-4F5E-B516-6F1B05313742}" type="pres">
      <dgm:prSet presAssocID="{2B2479C0-5590-46B5-9294-916BED171D26}" presName="sibTrans" presStyleCnt="0"/>
      <dgm:spPr/>
    </dgm:pt>
    <dgm:pt modelId="{514633AB-349D-4CB0-AB05-5F781D641CFC}" type="pres">
      <dgm:prSet presAssocID="{866ED14E-514E-4B0E-B05E-E9ADA9D61AFE}" presName="node" presStyleLbl="node1" presStyleIdx="3" presStyleCnt="6">
        <dgm:presLayoutVars>
          <dgm:bulletEnabled val="1"/>
        </dgm:presLayoutVars>
      </dgm:prSet>
      <dgm:spPr/>
      <dgm:t>
        <a:bodyPr/>
        <a:lstStyle/>
        <a:p>
          <a:endParaRPr lang="en-US"/>
        </a:p>
      </dgm:t>
    </dgm:pt>
    <dgm:pt modelId="{DDDFACDD-0DEA-480A-937C-C96CF1165E2A}" type="pres">
      <dgm:prSet presAssocID="{470ED8D1-C641-42FC-8D4F-0810D1C4CBF9}" presName="sibTrans" presStyleCnt="0"/>
      <dgm:spPr/>
    </dgm:pt>
    <dgm:pt modelId="{F7B37F6D-25CC-4A08-BE91-E2C2C793D774}" type="pres">
      <dgm:prSet presAssocID="{524BCE67-2321-4871-8C24-56BFA40170D9}" presName="node" presStyleLbl="node1" presStyleIdx="4" presStyleCnt="6">
        <dgm:presLayoutVars>
          <dgm:bulletEnabled val="1"/>
        </dgm:presLayoutVars>
      </dgm:prSet>
      <dgm:spPr/>
      <dgm:t>
        <a:bodyPr/>
        <a:lstStyle/>
        <a:p>
          <a:endParaRPr lang="en-US"/>
        </a:p>
      </dgm:t>
    </dgm:pt>
    <dgm:pt modelId="{E393DBB3-4991-4815-9AA5-6717B6AE4364}" type="pres">
      <dgm:prSet presAssocID="{58E4BA59-2A6B-4BDF-9DC3-F5D5E0515F8A}" presName="sibTrans" presStyleCnt="0"/>
      <dgm:spPr/>
    </dgm:pt>
    <dgm:pt modelId="{65869CE3-A93B-4A93-96E0-6CC8AC56CAC6}" type="pres">
      <dgm:prSet presAssocID="{7E08E8D5-4664-411F-A81A-75C0D71A34FE}" presName="node" presStyleLbl="node1" presStyleIdx="5" presStyleCnt="6">
        <dgm:presLayoutVars>
          <dgm:bulletEnabled val="1"/>
        </dgm:presLayoutVars>
      </dgm:prSet>
      <dgm:spPr/>
      <dgm:t>
        <a:bodyPr/>
        <a:lstStyle/>
        <a:p>
          <a:endParaRPr lang="en-US"/>
        </a:p>
      </dgm:t>
    </dgm:pt>
  </dgm:ptLst>
  <dgm:cxnLst>
    <dgm:cxn modelId="{A56A2C27-F973-45E6-8EB7-EFC3882BEDDD}" type="presOf" srcId="{866ED14E-514E-4B0E-B05E-E9ADA9D61AFE}" destId="{514633AB-349D-4CB0-AB05-5F781D641CFC}" srcOrd="0" destOrd="0" presId="urn:microsoft.com/office/officeart/2005/8/layout/default"/>
    <dgm:cxn modelId="{DCC30203-2FE9-458E-91C2-CBDBA6ED0F4F}" srcId="{77CA714C-FF60-4D0E-930B-354BD222E25F}" destId="{7E08E8D5-4664-411F-A81A-75C0D71A34FE}" srcOrd="5" destOrd="0" parTransId="{05E5E84F-B45C-48BE-9FDD-B4A030FC9F41}" sibTransId="{56C54483-0623-4D0C-B8BA-3B3283B56CF0}"/>
    <dgm:cxn modelId="{AAF528A8-1DD1-45AE-AA3E-DAD0A1B65CED}" type="presOf" srcId="{7E08E8D5-4664-411F-A81A-75C0D71A34FE}" destId="{65869CE3-A93B-4A93-96E0-6CC8AC56CAC6}" srcOrd="0" destOrd="0" presId="urn:microsoft.com/office/officeart/2005/8/layout/default"/>
    <dgm:cxn modelId="{0B5160B8-CB9A-40AE-8C47-A1265FB7F9BC}" type="presOf" srcId="{77CA714C-FF60-4D0E-930B-354BD222E25F}" destId="{BE61EC0E-8512-48B5-B624-876C562898C1}" srcOrd="0" destOrd="0" presId="urn:microsoft.com/office/officeart/2005/8/layout/default"/>
    <dgm:cxn modelId="{FE9971A3-2EF1-47B5-906B-9CB23C442DC7}" srcId="{77CA714C-FF60-4D0E-930B-354BD222E25F}" destId="{34C24D9F-C322-482B-B080-007DBFF24D61}" srcOrd="1" destOrd="0" parTransId="{658FB530-25A1-4DEF-A442-5A23DA4780CD}" sibTransId="{263F52C3-E710-4A5B-91D0-1B3BB50CD390}"/>
    <dgm:cxn modelId="{FCAD20CF-377B-47E2-BD35-69C3BEE57D73}" type="presOf" srcId="{34C24D9F-C322-482B-B080-007DBFF24D61}" destId="{D0937D5F-7134-4878-92DD-ED2A13A8C6D1}" srcOrd="0" destOrd="0" presId="urn:microsoft.com/office/officeart/2005/8/layout/default"/>
    <dgm:cxn modelId="{98E034EC-5D50-475F-8EAE-181EF2926343}" srcId="{77CA714C-FF60-4D0E-930B-354BD222E25F}" destId="{8A9E8732-0529-4CFD-B2F5-BC81099F5600}" srcOrd="2" destOrd="0" parTransId="{1D0921C6-97F0-418D-85D7-4BD27E0D0C1D}" sibTransId="{2B2479C0-5590-46B5-9294-916BED171D26}"/>
    <dgm:cxn modelId="{BF2C415E-F7C2-427B-BC89-7EEB72FF3A8D}" type="presOf" srcId="{04537C1E-A7C9-4E9E-8862-6B41BED22B8B}" destId="{98385E2A-A63C-402F-94E4-C8826B0303C4}" srcOrd="0" destOrd="0" presId="urn:microsoft.com/office/officeart/2005/8/layout/default"/>
    <dgm:cxn modelId="{5B2F25DA-CCB4-43D3-9058-450E8C6BAEA5}" srcId="{77CA714C-FF60-4D0E-930B-354BD222E25F}" destId="{866ED14E-514E-4B0E-B05E-E9ADA9D61AFE}" srcOrd="3" destOrd="0" parTransId="{CA0D0651-9C19-4822-9E49-DA197F66C808}" sibTransId="{470ED8D1-C641-42FC-8D4F-0810D1C4CBF9}"/>
    <dgm:cxn modelId="{59A5BFD4-1CC5-42E7-BAA3-6C1B2BEC7C23}" type="presOf" srcId="{8A9E8732-0529-4CFD-B2F5-BC81099F5600}" destId="{7F0A111D-D85F-48E4-A4D2-1768C45C4ADD}" srcOrd="0" destOrd="0" presId="urn:microsoft.com/office/officeart/2005/8/layout/default"/>
    <dgm:cxn modelId="{39E46451-C164-4D75-8CB6-BA8E88398F05}" srcId="{77CA714C-FF60-4D0E-930B-354BD222E25F}" destId="{04537C1E-A7C9-4E9E-8862-6B41BED22B8B}" srcOrd="0" destOrd="0" parTransId="{807EDE68-43CA-4C1A-8754-9DB00E188F5F}" sibTransId="{36D84ACE-8EA2-4A14-B85F-AFC1A2C8B784}"/>
    <dgm:cxn modelId="{F23B93B6-5CD4-4F48-80FD-8FCE2E1B3448}" srcId="{77CA714C-FF60-4D0E-930B-354BD222E25F}" destId="{524BCE67-2321-4871-8C24-56BFA40170D9}" srcOrd="4" destOrd="0" parTransId="{6C0AF3B6-99F7-433C-A465-E93A42C4ED02}" sibTransId="{58E4BA59-2A6B-4BDF-9DC3-F5D5E0515F8A}"/>
    <dgm:cxn modelId="{DA564371-3C1A-4045-B3BF-9FB4AF636E95}" type="presOf" srcId="{524BCE67-2321-4871-8C24-56BFA40170D9}" destId="{F7B37F6D-25CC-4A08-BE91-E2C2C793D774}" srcOrd="0" destOrd="0" presId="urn:microsoft.com/office/officeart/2005/8/layout/default"/>
    <dgm:cxn modelId="{1BA4CE73-A5CB-4637-9A45-4A95BCE6F1D2}" type="presParOf" srcId="{BE61EC0E-8512-48B5-B624-876C562898C1}" destId="{98385E2A-A63C-402F-94E4-C8826B0303C4}" srcOrd="0" destOrd="0" presId="urn:microsoft.com/office/officeart/2005/8/layout/default"/>
    <dgm:cxn modelId="{73B320AF-CC53-45DD-90F0-64124FC9AA5D}" type="presParOf" srcId="{BE61EC0E-8512-48B5-B624-876C562898C1}" destId="{763122A8-E6C7-4802-90B4-910D348F01BC}" srcOrd="1" destOrd="0" presId="urn:microsoft.com/office/officeart/2005/8/layout/default"/>
    <dgm:cxn modelId="{08CAF3C1-8AA0-47C5-9C9A-B05AEE873980}" type="presParOf" srcId="{BE61EC0E-8512-48B5-B624-876C562898C1}" destId="{D0937D5F-7134-4878-92DD-ED2A13A8C6D1}" srcOrd="2" destOrd="0" presId="urn:microsoft.com/office/officeart/2005/8/layout/default"/>
    <dgm:cxn modelId="{9CDCF8D5-F48A-4B3C-AD67-73A3D2B72CFC}" type="presParOf" srcId="{BE61EC0E-8512-48B5-B624-876C562898C1}" destId="{FD93F3AA-0901-4849-B234-6F4CE3D3AC8C}" srcOrd="3" destOrd="0" presId="urn:microsoft.com/office/officeart/2005/8/layout/default"/>
    <dgm:cxn modelId="{52D7A337-401A-4BAC-A49E-3904E6C03857}" type="presParOf" srcId="{BE61EC0E-8512-48B5-B624-876C562898C1}" destId="{7F0A111D-D85F-48E4-A4D2-1768C45C4ADD}" srcOrd="4" destOrd="0" presId="urn:microsoft.com/office/officeart/2005/8/layout/default"/>
    <dgm:cxn modelId="{DF59EDAB-59D3-4F85-AF60-74882B8DEC02}" type="presParOf" srcId="{BE61EC0E-8512-48B5-B624-876C562898C1}" destId="{AA19A902-7369-4F5E-B516-6F1B05313742}" srcOrd="5" destOrd="0" presId="urn:microsoft.com/office/officeart/2005/8/layout/default"/>
    <dgm:cxn modelId="{FB0D05AA-4B1B-4217-8B23-29F3D1457044}" type="presParOf" srcId="{BE61EC0E-8512-48B5-B624-876C562898C1}" destId="{514633AB-349D-4CB0-AB05-5F781D641CFC}" srcOrd="6" destOrd="0" presId="urn:microsoft.com/office/officeart/2005/8/layout/default"/>
    <dgm:cxn modelId="{D6B44599-B2B8-4B43-A0C7-E4FDCF7DA8CC}" type="presParOf" srcId="{BE61EC0E-8512-48B5-B624-876C562898C1}" destId="{DDDFACDD-0DEA-480A-937C-C96CF1165E2A}" srcOrd="7" destOrd="0" presId="urn:microsoft.com/office/officeart/2005/8/layout/default"/>
    <dgm:cxn modelId="{E21FB380-D84D-404E-9701-909DE89E5835}" type="presParOf" srcId="{BE61EC0E-8512-48B5-B624-876C562898C1}" destId="{F7B37F6D-25CC-4A08-BE91-E2C2C793D774}" srcOrd="8" destOrd="0" presId="urn:microsoft.com/office/officeart/2005/8/layout/default"/>
    <dgm:cxn modelId="{64A65A1F-8C16-4C62-9FBE-0359040625D2}" type="presParOf" srcId="{BE61EC0E-8512-48B5-B624-876C562898C1}" destId="{E393DBB3-4991-4815-9AA5-6717B6AE4364}" srcOrd="9" destOrd="0" presId="urn:microsoft.com/office/officeart/2005/8/layout/default"/>
    <dgm:cxn modelId="{8FD8DD61-7091-4B06-9930-5BA4F3D1BA74}" type="presParOf" srcId="{BE61EC0E-8512-48B5-B624-876C562898C1}" destId="{65869CE3-A93B-4A93-96E0-6CC8AC56CA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36498-8F6B-4199-BA64-C9A07FBC42D5}">
      <dsp:nvSpPr>
        <dsp:cNvPr id="0" name=""/>
        <dsp:cNvSpPr/>
      </dsp:nvSpPr>
      <dsp:spPr>
        <a:xfrm>
          <a:off x="3198" y="6001"/>
          <a:ext cx="2283457" cy="1449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82202-4738-4466-A247-2F8E8E66B3D6}">
      <dsp:nvSpPr>
        <dsp:cNvPr id="0" name=""/>
        <dsp:cNvSpPr/>
      </dsp:nvSpPr>
      <dsp:spPr>
        <a:xfrm>
          <a:off x="256915" y="247032"/>
          <a:ext cx="2283457" cy="1449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Promoting the framework &amp; raising awareness in context of SV Duty</a:t>
          </a:r>
          <a:endParaRPr lang="en-US" sz="1900" kern="1200" dirty="0"/>
        </a:p>
      </dsp:txBody>
      <dsp:txXfrm>
        <a:off x="299384" y="289501"/>
        <a:ext cx="2198519" cy="1365057"/>
      </dsp:txXfrm>
    </dsp:sp>
    <dsp:sp modelId="{74820D67-29B5-4780-A1A9-34AE27B2F23C}">
      <dsp:nvSpPr>
        <dsp:cNvPr id="0" name=""/>
        <dsp:cNvSpPr/>
      </dsp:nvSpPr>
      <dsp:spPr>
        <a:xfrm>
          <a:off x="2794091" y="6001"/>
          <a:ext cx="2283457" cy="1449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654BE-58D0-4C08-BAE6-69BDA4433A8B}">
      <dsp:nvSpPr>
        <dsp:cNvPr id="0" name=""/>
        <dsp:cNvSpPr/>
      </dsp:nvSpPr>
      <dsp:spPr>
        <a:xfrm>
          <a:off x="3047808" y="247032"/>
          <a:ext cx="2283457" cy="1449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0" i="0" kern="1200" baseline="0"/>
            <a:t>Theory of change </a:t>
          </a:r>
        </a:p>
        <a:p>
          <a:pPr lvl="0" algn="ctr" defTabSz="844550">
            <a:lnSpc>
              <a:spcPct val="90000"/>
            </a:lnSpc>
            <a:spcBef>
              <a:spcPct val="0"/>
            </a:spcBef>
            <a:spcAft>
              <a:spcPct val="35000"/>
            </a:spcAft>
          </a:pPr>
          <a:r>
            <a:rPr lang="en-GB" sz="1900" b="0" i="0" kern="1200" baseline="0"/>
            <a:t>Evaluability assessment </a:t>
          </a:r>
          <a:endParaRPr lang="en-US" sz="1900" kern="1200" dirty="0"/>
        </a:p>
      </dsp:txBody>
      <dsp:txXfrm>
        <a:off x="3090277" y="289501"/>
        <a:ext cx="2198519" cy="1365057"/>
      </dsp:txXfrm>
    </dsp:sp>
    <dsp:sp modelId="{87412E30-7B2C-4698-9E56-EE9A8F9917EA}">
      <dsp:nvSpPr>
        <dsp:cNvPr id="0" name=""/>
        <dsp:cNvSpPr/>
      </dsp:nvSpPr>
      <dsp:spPr>
        <a:xfrm>
          <a:off x="5584984" y="6001"/>
          <a:ext cx="2283457" cy="1449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5E16B-440A-428F-B95A-CE0083E93CDC}">
      <dsp:nvSpPr>
        <dsp:cNvPr id="0" name=""/>
        <dsp:cNvSpPr/>
      </dsp:nvSpPr>
      <dsp:spPr>
        <a:xfrm>
          <a:off x="5838701" y="247032"/>
          <a:ext cx="2283457" cy="1449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0" i="0" kern="1200" baseline="0"/>
            <a:t>Stakeholder engagement and </a:t>
          </a:r>
        </a:p>
        <a:p>
          <a:pPr lvl="0" algn="ctr" defTabSz="844550">
            <a:lnSpc>
              <a:spcPct val="90000"/>
            </a:lnSpc>
            <a:spcBef>
              <a:spcPct val="0"/>
            </a:spcBef>
            <a:spcAft>
              <a:spcPct val="35000"/>
            </a:spcAft>
          </a:pPr>
          <a:r>
            <a:rPr lang="en-GB" sz="1900" b="0" i="0" kern="1200" baseline="0"/>
            <a:t>co-production</a:t>
          </a:r>
          <a:endParaRPr lang="en-US" sz="1900" kern="1200" dirty="0"/>
        </a:p>
      </dsp:txBody>
      <dsp:txXfrm>
        <a:off x="5881170" y="289501"/>
        <a:ext cx="2198519" cy="1365057"/>
      </dsp:txXfrm>
    </dsp:sp>
    <dsp:sp modelId="{6A609CA2-9A1C-42C5-8983-4AA61AE8222E}">
      <dsp:nvSpPr>
        <dsp:cNvPr id="0" name=""/>
        <dsp:cNvSpPr/>
      </dsp:nvSpPr>
      <dsp:spPr>
        <a:xfrm>
          <a:off x="8375877" y="6001"/>
          <a:ext cx="2283457" cy="1449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BF414-58E3-4189-AC1C-ECD8D61B41BD}">
      <dsp:nvSpPr>
        <dsp:cNvPr id="0" name=""/>
        <dsp:cNvSpPr/>
      </dsp:nvSpPr>
      <dsp:spPr>
        <a:xfrm>
          <a:off x="8629594" y="247032"/>
          <a:ext cx="2283457" cy="14499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b="0" i="0" kern="1200" baseline="0" dirty="0"/>
            <a:t>Decisions on next steps for implementation</a:t>
          </a:r>
          <a:endParaRPr lang="en-US" sz="1900" kern="1200" dirty="0"/>
        </a:p>
      </dsp:txBody>
      <dsp:txXfrm>
        <a:off x="8672063" y="289501"/>
        <a:ext cx="2198519" cy="1365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E560A-B5EE-46BD-83C8-2D5F3CA54991}">
      <dsp:nvSpPr>
        <dsp:cNvPr id="0" name=""/>
        <dsp:cNvSpPr/>
      </dsp:nvSpPr>
      <dsp:spPr>
        <a:xfrm>
          <a:off x="0" y="400241"/>
          <a:ext cx="7747739" cy="88106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The West Yorkshire VRP are committed to embedding a Child First approach into everything we do</a:t>
          </a:r>
        </a:p>
      </dsp:txBody>
      <dsp:txXfrm>
        <a:off x="43010" y="443251"/>
        <a:ext cx="7661719" cy="795044"/>
      </dsp:txXfrm>
    </dsp:sp>
    <dsp:sp modelId="{84D7B153-5B9B-4B60-B3BD-65CB6606C371}">
      <dsp:nvSpPr>
        <dsp:cNvPr id="0" name=""/>
        <dsp:cNvSpPr/>
      </dsp:nvSpPr>
      <dsp:spPr>
        <a:xfrm>
          <a:off x="0" y="1330266"/>
          <a:ext cx="7747739" cy="88106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The aim of Child First is to create a system that treats </a:t>
          </a:r>
          <a:r>
            <a:rPr lang="en-GB" sz="1700" b="1" kern="1200"/>
            <a:t>children as children,</a:t>
          </a:r>
          <a:r>
            <a:rPr lang="en-GB" sz="1700" kern="1200"/>
            <a:t> builds their </a:t>
          </a:r>
          <a:r>
            <a:rPr lang="en-GB" sz="1700" b="1" kern="1200"/>
            <a:t>prosocial identity,</a:t>
          </a:r>
          <a:r>
            <a:rPr lang="en-GB" sz="1700" kern="1200"/>
            <a:t> promotes </a:t>
          </a:r>
          <a:r>
            <a:rPr lang="en-GB" sz="1700" b="1" kern="1200"/>
            <a:t>meaningful collaboration</a:t>
          </a:r>
          <a:r>
            <a:rPr lang="en-GB" sz="1700" kern="1200"/>
            <a:t> and </a:t>
          </a:r>
          <a:r>
            <a:rPr lang="en-GB" sz="1700" b="1" kern="1200"/>
            <a:t>diverts them from stigma </a:t>
          </a:r>
          <a:r>
            <a:rPr lang="en-GB" sz="1700" kern="1200"/>
            <a:t>(Youth Justice Board, 2020) </a:t>
          </a:r>
        </a:p>
      </dsp:txBody>
      <dsp:txXfrm>
        <a:off x="43010" y="1373276"/>
        <a:ext cx="7661719" cy="795044"/>
      </dsp:txXfrm>
    </dsp:sp>
    <dsp:sp modelId="{522B1F4B-A5E3-459D-9CE7-835754A49948}">
      <dsp:nvSpPr>
        <dsp:cNvPr id="0" name=""/>
        <dsp:cNvSpPr/>
      </dsp:nvSpPr>
      <dsp:spPr>
        <a:xfrm>
          <a:off x="0" y="2260291"/>
          <a:ext cx="7747739" cy="88106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We believe that implementing this approach across our partnership will better equip us to understand and respond to children’s unmet needs</a:t>
          </a:r>
        </a:p>
      </dsp:txBody>
      <dsp:txXfrm>
        <a:off x="43010" y="2303301"/>
        <a:ext cx="7661719" cy="795044"/>
      </dsp:txXfrm>
    </dsp:sp>
    <dsp:sp modelId="{51118BD7-A38A-448D-839B-B7B7016E0FB7}">
      <dsp:nvSpPr>
        <dsp:cNvPr id="0" name=""/>
        <dsp:cNvSpPr/>
      </dsp:nvSpPr>
      <dsp:spPr>
        <a:xfrm>
          <a:off x="0" y="3190316"/>
          <a:ext cx="7747739" cy="88106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a:t>Collaboration is key to Child First so it was essential that children were able to shape what Child First looked like to them in practice</a:t>
          </a:r>
        </a:p>
      </dsp:txBody>
      <dsp:txXfrm>
        <a:off x="43010" y="3233326"/>
        <a:ext cx="7661719" cy="795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85E2A-A63C-402F-94E4-C8826B0303C4}">
      <dsp:nvSpPr>
        <dsp:cNvPr id="0" name=""/>
        <dsp:cNvSpPr/>
      </dsp:nvSpPr>
      <dsp:spPr>
        <a:xfrm>
          <a:off x="0" y="390333"/>
          <a:ext cx="2280227" cy="136813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How are children affected by your work?</a:t>
          </a:r>
        </a:p>
      </dsp:txBody>
      <dsp:txXfrm>
        <a:off x="0" y="390333"/>
        <a:ext cx="2280227" cy="1368136"/>
      </dsp:txXfrm>
    </dsp:sp>
    <dsp:sp modelId="{D0937D5F-7134-4878-92DD-ED2A13A8C6D1}">
      <dsp:nvSpPr>
        <dsp:cNvPr id="0" name=""/>
        <dsp:cNvSpPr/>
      </dsp:nvSpPr>
      <dsp:spPr>
        <a:xfrm>
          <a:off x="2508249" y="390333"/>
          <a:ext cx="2280227" cy="136813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How are you listening to the voices of children?</a:t>
          </a:r>
        </a:p>
      </dsp:txBody>
      <dsp:txXfrm>
        <a:off x="2508249" y="390333"/>
        <a:ext cx="2280227" cy="1368136"/>
      </dsp:txXfrm>
    </dsp:sp>
    <dsp:sp modelId="{7F0A111D-D85F-48E4-A4D2-1768C45C4ADD}">
      <dsp:nvSpPr>
        <dsp:cNvPr id="0" name=""/>
        <dsp:cNvSpPr/>
      </dsp:nvSpPr>
      <dsp:spPr>
        <a:xfrm>
          <a:off x="5016499" y="390333"/>
          <a:ext cx="2280227" cy="136813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How do you ensure children’s involvement is meaningful?</a:t>
          </a:r>
        </a:p>
      </dsp:txBody>
      <dsp:txXfrm>
        <a:off x="5016499" y="390333"/>
        <a:ext cx="2280227" cy="1368136"/>
      </dsp:txXfrm>
    </dsp:sp>
    <dsp:sp modelId="{514633AB-349D-4CB0-AB05-5F781D641CFC}">
      <dsp:nvSpPr>
        <dsp:cNvPr id="0" name=""/>
        <dsp:cNvSpPr/>
      </dsp:nvSpPr>
      <dsp:spPr>
        <a:xfrm>
          <a:off x="0" y="1986492"/>
          <a:ext cx="2280227" cy="1368136"/>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How do you feed back to children on the impact of their involvement?</a:t>
          </a:r>
        </a:p>
      </dsp:txBody>
      <dsp:txXfrm>
        <a:off x="0" y="1986492"/>
        <a:ext cx="2280227" cy="1368136"/>
      </dsp:txXfrm>
    </dsp:sp>
    <dsp:sp modelId="{F7B37F6D-25CC-4A08-BE91-E2C2C793D774}">
      <dsp:nvSpPr>
        <dsp:cNvPr id="0" name=""/>
        <dsp:cNvSpPr/>
      </dsp:nvSpPr>
      <dsp:spPr>
        <a:xfrm>
          <a:off x="2508249" y="1986492"/>
          <a:ext cx="2280227" cy="1368136"/>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Do you have child friendly versions of front facing documents?</a:t>
          </a:r>
        </a:p>
      </dsp:txBody>
      <dsp:txXfrm>
        <a:off x="2508249" y="1986492"/>
        <a:ext cx="2280227" cy="1368136"/>
      </dsp:txXfrm>
    </dsp:sp>
    <dsp:sp modelId="{65869CE3-A93B-4A93-96E0-6CC8AC56CAC6}">
      <dsp:nvSpPr>
        <dsp:cNvPr id="0" name=""/>
        <dsp:cNvSpPr/>
      </dsp:nvSpPr>
      <dsp:spPr>
        <a:xfrm>
          <a:off x="5016499" y="1986492"/>
          <a:ext cx="2280227" cy="136813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a:t>Is the voice of the child reflected in your policies and consultations?</a:t>
          </a:r>
        </a:p>
      </dsp:txBody>
      <dsp:txXfrm>
        <a:off x="5016499" y="1986492"/>
        <a:ext cx="2280227" cy="13681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32DBB-E77B-4331-A660-D4FB68F136E7}"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60CB2-2D7F-46ED-904C-66E4954A1C15}" type="slidenum">
              <a:rPr lang="en-GB" smtClean="0"/>
              <a:t>‹#›</a:t>
            </a:fld>
            <a:endParaRPr lang="en-GB"/>
          </a:p>
        </p:txBody>
      </p:sp>
    </p:spTree>
    <p:extLst>
      <p:ext uri="{BB962C8B-B14F-4D97-AF65-F5344CB8AC3E}">
        <p14:creationId xmlns:p14="http://schemas.microsoft.com/office/powerpoint/2010/main" val="195886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47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57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Co-designed, co-led and partnership focused: by putting young people and communities at the heart of violence reduction, our funding goes beyond a traditional funder-provider relationship. We co-produce and co-evaluate programmes with our partners, ensuring that training and capacity building accompany the funding. </a:t>
            </a:r>
          </a:p>
          <a:p>
            <a:r>
              <a:rPr lang="en-US"/>
              <a:t> </a:t>
            </a:r>
          </a:p>
          <a:p>
            <a:r>
              <a:rPr lang="en-US"/>
              <a:t>Yong person centred: The VRU’s approach is shaped by listening to and working with young people. Its Young People’s Action Group, formed of young people with lived experience of violence, school exclusion or experience of campaigning for the rights of young people, has exemplified good youth-led participation. Young people shape the programmes and focus of the VRU.     </a:t>
            </a:r>
          </a:p>
          <a:p>
            <a:r>
              <a:rPr lang="en-US"/>
              <a:t> </a:t>
            </a:r>
          </a:p>
          <a:p>
            <a:r>
              <a:rPr lang="en-US"/>
              <a:t>Community-Led - Our award-winning MyEnds programme is community-driven, and neighbourhood-focused, supporting a local consortium working on primary, secondary, and tertiary interventions. It was recently recognised as best practice by MPs Miatta Fahnbulleh and Helen Hayes, with both MPs advocating for alignment with Young Futures. </a:t>
            </a:r>
          </a:p>
          <a:p>
            <a:r>
              <a:rPr lang="en-US"/>
              <a:t> </a:t>
            </a:r>
          </a:p>
          <a:p>
            <a:r>
              <a:rPr lang="en-US"/>
              <a:t>Listening to frontline insight - Our approach includes staying closely connected with practitioners and trusted adults through our Youth Practitioners Board, charities network, and schools working groups.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96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Housing consultation</a:t>
            </a:r>
          </a:p>
          <a:p>
            <a:endParaRPr lang="en-US"/>
          </a:p>
          <a:p>
            <a:r>
              <a:rPr lang="en-US"/>
              <a:t>Research and Evaluation Grant research methods consultation</a:t>
            </a:r>
          </a:p>
          <a:p>
            <a:endParaRPr lang="en-US"/>
          </a:p>
          <a:p>
            <a:r>
              <a:rPr lang="en-US"/>
              <a:t>Online Harms Steering Group</a:t>
            </a:r>
          </a:p>
          <a:p>
            <a:endParaRPr lang="en-US"/>
          </a:p>
          <a:p>
            <a:r>
              <a:rPr lang="en-US"/>
              <a:t>Social media roundtable</a:t>
            </a:r>
          </a:p>
          <a:p>
            <a:endParaRPr lang="en-US"/>
          </a:p>
          <a:p>
            <a:r>
              <a:rPr lang="en-US"/>
              <a:t>Attending the Youth Justice Board</a:t>
            </a:r>
          </a:p>
          <a:p>
            <a:endParaRPr lang="en-US"/>
          </a:p>
          <a:p>
            <a:r>
              <a:rPr lang="en-US"/>
              <a:t>London Sports Intervention Model research methods consultation</a:t>
            </a:r>
          </a:p>
          <a:p>
            <a:endParaRPr lang="en-US"/>
          </a:p>
          <a:p>
            <a:r>
              <a:rPr lang="en-US"/>
              <a:t>Trauma Informed Champions Group members and co-design</a:t>
            </a:r>
          </a:p>
          <a:p>
            <a:endParaRPr lang="en-US"/>
          </a:p>
          <a:p>
            <a:r>
              <a:rPr lang="en-US"/>
              <a:t>Moderation panels across VRU priority areas</a:t>
            </a:r>
          </a:p>
          <a:p>
            <a:endParaRPr lang="en-US"/>
          </a:p>
          <a:p>
            <a:r>
              <a:rPr lang="en-US"/>
              <a:t>Co-development of Difference Matters pilot</a:t>
            </a:r>
          </a:p>
          <a:p>
            <a:endParaRPr lang="en-US"/>
          </a:p>
          <a:p>
            <a:r>
              <a:rPr lang="en-US"/>
              <a:t>MyEnds evaluation peer-researchers</a:t>
            </a:r>
          </a:p>
          <a:p>
            <a:endParaRPr lang="en-US"/>
          </a:p>
          <a:p>
            <a:r>
              <a:rPr lang="en-US"/>
              <a:t>Speaking with students about their experience of PRU mentoring</a:t>
            </a:r>
          </a:p>
          <a:p>
            <a:endParaRPr lang="en-US"/>
          </a:p>
          <a:p>
            <a:r>
              <a:rPr lang="en-US"/>
              <a:t>PRU peer research project design</a:t>
            </a:r>
          </a:p>
          <a:p>
            <a:endParaRPr lang="en-US"/>
          </a:p>
          <a:p>
            <a:r>
              <a:rPr lang="en-US"/>
              <a:t>Resource co-production for YourChoice, inc. Checkpoint tool and ‘In conversation with’ series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4422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Co-designed, co-led and partnership focused: by putting young people and communities at the heart of violence reduction, our funding goes beyond a traditional funder-provider relationship. We co-produce and co-evaluate programmes with our partners, ensuring that training and capacity building accompany the funding. </a:t>
            </a:r>
          </a:p>
          <a:p>
            <a:r>
              <a:rPr lang="en-US"/>
              <a:t> </a:t>
            </a:r>
          </a:p>
          <a:p>
            <a:r>
              <a:rPr lang="en-US"/>
              <a:t>Yong person centred: The VRU’s approach is shaped by listening to and working with young people. Its Young People’s Action Group, formed of young people with lived experience of violence, school exclusion or experience of campaigning for the rights of young people, has exemplified good youth-led participation. Young people shape the programmes and focus of the VRU.     </a:t>
            </a:r>
          </a:p>
          <a:p>
            <a:r>
              <a:rPr lang="en-US"/>
              <a:t> </a:t>
            </a:r>
          </a:p>
          <a:p>
            <a:r>
              <a:rPr lang="en-US"/>
              <a:t>Community-Led - Our award-winning MyEnds programme is community-driven, and neighbourhood-focused, supporting a local consortium working on primary, secondary, and tertiary interventions. It was recently recognised as best practice by MPs Miatta Fahnbulleh and Helen Hayes, with both MPs advocating for alignment with Young Futures. </a:t>
            </a:r>
          </a:p>
          <a:p>
            <a:r>
              <a:rPr lang="en-US"/>
              <a:t> </a:t>
            </a:r>
          </a:p>
          <a:p>
            <a:r>
              <a:rPr lang="en-US"/>
              <a:t>Listening to frontline insight - Our approach includes staying closely connected with practitioners and trusted adults through our Youth Practitioners Board, charities network, and schools working groups.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53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4421-0F90-465F-9381-E2F77D7C15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05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4421-0F90-465F-9381-E2F77D7C15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9446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4421-0F90-465F-9381-E2F77D7C15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54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5482C-B639-4F13-833E-990AEE32DC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1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883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09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295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777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7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BB7C3-75A0-4A45-A4B1-D7D13B20C5B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9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5482C-B639-4F13-833E-990AEE32DC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882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33.svg"/><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Black">
    <p:bg>
      <p:bgPr>
        <a:solidFill>
          <a:schemeClr val="tx1"/>
        </a:solidFill>
        <a:effectLst/>
      </p:bgPr>
    </p:bg>
    <p:spTree>
      <p:nvGrpSpPr>
        <p:cNvPr id="1" name=""/>
        <p:cNvGrpSpPr/>
        <p:nvPr/>
      </p:nvGrpSpPr>
      <p:grpSpPr>
        <a:xfrm>
          <a:off x="0" y="0"/>
          <a:ext cx="0" cy="0"/>
          <a:chOff x="0" y="0"/>
          <a:chExt cx="0" cy="0"/>
        </a:xfrm>
      </p:grpSpPr>
      <p:pic>
        <p:nvPicPr>
          <p:cNvPr id="15" name="Picture 14" descr="A picture containing text, blackboard, vector graphics&#10;&#10;Description automatically generated">
            <a:extLst>
              <a:ext uri="{FF2B5EF4-FFF2-40B4-BE49-F238E27FC236}">
                <a16:creationId xmlns:a16="http://schemas.microsoft.com/office/drawing/2014/main" id="{07308E38-A11A-3010-B092-54629166C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2400" y="26542"/>
            <a:ext cx="4514850" cy="6831458"/>
          </a:xfrm>
          <a:prstGeom prst="rect">
            <a:avLst/>
          </a:prstGeom>
        </p:spPr>
      </p:pic>
      <p:sp>
        <p:nvSpPr>
          <p:cNvPr id="2" name="Title 1"/>
          <p:cNvSpPr>
            <a:spLocks noGrp="1"/>
          </p:cNvSpPr>
          <p:nvPr>
            <p:ph type="ctrTitle"/>
          </p:nvPr>
        </p:nvSpPr>
        <p:spPr>
          <a:xfrm>
            <a:off x="838200" y="2360612"/>
            <a:ext cx="6934200" cy="1754187"/>
          </a:xfrm>
        </p:spPr>
        <p:txBody>
          <a:bodyPr anchor="b"/>
          <a:lstStyle>
            <a:lvl1pPr algn="l">
              <a:defRPr sz="60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4497388"/>
            <a:ext cx="6934200" cy="284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descr="A picture containing text, clipart&#10;&#10;Description automatically generated">
            <a:extLst>
              <a:ext uri="{FF2B5EF4-FFF2-40B4-BE49-F238E27FC236}">
                <a16:creationId xmlns:a16="http://schemas.microsoft.com/office/drawing/2014/main" id="{CA36DA0F-E4F6-28FC-92D4-B935BDFD76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050" y="577850"/>
            <a:ext cx="1312964" cy="717550"/>
          </a:xfrm>
          <a:prstGeom prst="rect">
            <a:avLst/>
          </a:prstGeom>
        </p:spPr>
      </p:pic>
      <p:pic>
        <p:nvPicPr>
          <p:cNvPr id="17" name="Picture 16" descr="A picture containing text, clipart, vector graphics&#10;&#10;Description automatically generated">
            <a:extLst>
              <a:ext uri="{FF2B5EF4-FFF2-40B4-BE49-F238E27FC236}">
                <a16:creationId xmlns:a16="http://schemas.microsoft.com/office/drawing/2014/main" id="{A444D53E-F41E-A436-969F-A30C66BCD1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7350" y="5610669"/>
            <a:ext cx="901700" cy="838200"/>
          </a:xfrm>
          <a:prstGeom prst="rect">
            <a:avLst/>
          </a:prstGeom>
        </p:spPr>
      </p:pic>
    </p:spTree>
    <p:extLst>
      <p:ext uri="{BB962C8B-B14F-4D97-AF65-F5344CB8AC3E}">
        <p14:creationId xmlns:p14="http://schemas.microsoft.com/office/powerpoint/2010/main" val="46320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Quote Page - Green">
    <p:bg>
      <p:bgPr>
        <a:solidFill>
          <a:srgbClr val="42B66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090739"/>
            <a:ext cx="10172700" cy="1871662"/>
          </a:xfrm>
        </p:spPr>
        <p:txBody>
          <a:bodyPr anchor="b"/>
          <a:lstStyle>
            <a:lvl1pPr>
              <a:defRPr sz="6000">
                <a:solidFill>
                  <a:schemeClr val="bg1"/>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838200" y="4322764"/>
            <a:ext cx="5905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pic>
        <p:nvPicPr>
          <p:cNvPr id="6" name="Picture 5" descr="Icon&#10;&#10;Description automatically generated">
            <a:extLst>
              <a:ext uri="{FF2B5EF4-FFF2-40B4-BE49-F238E27FC236}">
                <a16:creationId xmlns:a16="http://schemas.microsoft.com/office/drawing/2014/main" id="{3E7F1421-62C4-E069-FB7D-19E45FDE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358050"/>
            <a:ext cx="1549400" cy="1372326"/>
          </a:xfrm>
          <a:prstGeom prst="rect">
            <a:avLst/>
          </a:prstGeom>
        </p:spPr>
      </p:pic>
      <p:pic>
        <p:nvPicPr>
          <p:cNvPr id="8" name="Picture 7" descr="Icon&#10;&#10;Description automatically generated">
            <a:extLst>
              <a:ext uri="{FF2B5EF4-FFF2-40B4-BE49-F238E27FC236}">
                <a16:creationId xmlns:a16="http://schemas.microsoft.com/office/drawing/2014/main" id="{16B46F6D-6153-9D7B-0A7C-00ED0D447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01650" y="5241925"/>
            <a:ext cx="2044700" cy="2479066"/>
          </a:xfrm>
          <a:prstGeom prst="rect">
            <a:avLst/>
          </a:prstGeom>
        </p:spPr>
      </p:pic>
      <p:pic>
        <p:nvPicPr>
          <p:cNvPr id="9" name="Picture 8" descr="Icon&#10;&#10;Description automatically generated">
            <a:extLst>
              <a:ext uri="{FF2B5EF4-FFF2-40B4-BE49-F238E27FC236}">
                <a16:creationId xmlns:a16="http://schemas.microsoft.com/office/drawing/2014/main" id="{A92F02B2-9178-F7A0-38F6-EF41830DE3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7750" y="4881562"/>
            <a:ext cx="1790700" cy="2479066"/>
          </a:xfrm>
          <a:prstGeom prst="rect">
            <a:avLst/>
          </a:prstGeom>
        </p:spPr>
      </p:pic>
    </p:spTree>
    <p:extLst>
      <p:ext uri="{BB962C8B-B14F-4D97-AF65-F5344CB8AC3E}">
        <p14:creationId xmlns:p14="http://schemas.microsoft.com/office/powerpoint/2010/main" val="18196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Quote Pag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695451"/>
            <a:ext cx="6629400" cy="2686050"/>
          </a:xfrm>
        </p:spPr>
        <p:txBody>
          <a:bodyPr anchor="b"/>
          <a:lstStyle>
            <a:lvl1pPr>
              <a:defRPr sz="6000">
                <a:solidFill>
                  <a:schemeClr val="bg1"/>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838200" y="4932364"/>
            <a:ext cx="5905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pic>
        <p:nvPicPr>
          <p:cNvPr id="5" name="Picture 4" descr="A picture containing text, vector graphics, light&#10;&#10;Description automatically generated">
            <a:extLst>
              <a:ext uri="{FF2B5EF4-FFF2-40B4-BE49-F238E27FC236}">
                <a16:creationId xmlns:a16="http://schemas.microsoft.com/office/drawing/2014/main" id="{7B6D5CBC-3329-6126-E2D9-10CF402A30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1700" y="1439863"/>
            <a:ext cx="3378200" cy="5257800"/>
          </a:xfrm>
          <a:prstGeom prst="rect">
            <a:avLst/>
          </a:prstGeom>
        </p:spPr>
      </p:pic>
      <p:pic>
        <p:nvPicPr>
          <p:cNvPr id="9" name="Picture 8" descr="Background pattern&#10;&#10;Description automatically generated with medium confidence">
            <a:extLst>
              <a:ext uri="{FF2B5EF4-FFF2-40B4-BE49-F238E27FC236}">
                <a16:creationId xmlns:a16="http://schemas.microsoft.com/office/drawing/2014/main" id="{38C6163A-8166-71C2-FFC9-777CB6FF26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298795">
            <a:off x="9880600" y="-158750"/>
            <a:ext cx="2946400" cy="1612900"/>
          </a:xfrm>
          <a:prstGeom prst="rect">
            <a:avLst/>
          </a:prstGeom>
        </p:spPr>
      </p:pic>
    </p:spTree>
    <p:extLst>
      <p:ext uri="{BB962C8B-B14F-4D97-AF65-F5344CB8AC3E}">
        <p14:creationId xmlns:p14="http://schemas.microsoft.com/office/powerpoint/2010/main" val="38895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Quote Pag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695451"/>
            <a:ext cx="6629400" cy="2686050"/>
          </a:xfrm>
        </p:spPr>
        <p:txBody>
          <a:bodyPr anchor="b"/>
          <a:lstStyle>
            <a:lvl1pPr>
              <a:defRPr sz="6000">
                <a:solidFill>
                  <a:srgbClr val="42B660"/>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838200" y="4932364"/>
            <a:ext cx="5905500" cy="558798"/>
          </a:xfrm>
        </p:spPr>
        <p:txBody>
          <a:bodyPr/>
          <a:lstStyle>
            <a:lvl1pPr marL="0" indent="0">
              <a:buNone/>
              <a:defRPr sz="2400">
                <a:solidFill>
                  <a:srgbClr val="42B6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pic>
        <p:nvPicPr>
          <p:cNvPr id="9" name="Picture 8" descr="Background pattern&#10;&#10;Description automatically generated with medium confidence">
            <a:extLst>
              <a:ext uri="{FF2B5EF4-FFF2-40B4-BE49-F238E27FC236}">
                <a16:creationId xmlns:a16="http://schemas.microsoft.com/office/drawing/2014/main" id="{38C6163A-8166-71C2-FFC9-777CB6FF26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3298795">
            <a:off x="8666273" y="-242623"/>
            <a:ext cx="4609999" cy="2523577"/>
          </a:xfrm>
          <a:prstGeom prst="rect">
            <a:avLst/>
          </a:prstGeom>
        </p:spPr>
      </p:pic>
      <p:pic>
        <p:nvPicPr>
          <p:cNvPr id="6" name="Picture 5" descr="Background pattern&#10;&#10;Description automatically generated">
            <a:extLst>
              <a:ext uri="{FF2B5EF4-FFF2-40B4-BE49-F238E27FC236}">
                <a16:creationId xmlns:a16="http://schemas.microsoft.com/office/drawing/2014/main" id="{66CCDD0F-0A05-C983-F7B5-F3F24D5598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6974" y="3263093"/>
            <a:ext cx="4141933" cy="3338541"/>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3AB4C074-0A5F-461A-014E-C0DE181ACD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5800" y="954407"/>
            <a:ext cx="1441450" cy="1096314"/>
          </a:xfrm>
          <a:prstGeom prst="rect">
            <a:avLst/>
          </a:prstGeom>
        </p:spPr>
      </p:pic>
    </p:spTree>
    <p:extLst>
      <p:ext uri="{BB962C8B-B14F-4D97-AF65-F5344CB8AC3E}">
        <p14:creationId xmlns:p14="http://schemas.microsoft.com/office/powerpoint/2010/main" val="813667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and Image - Green">
    <p:bg>
      <p:bgPr>
        <a:solidFill>
          <a:srgbClr val="42B66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22413"/>
            <a:ext cx="5905500" cy="2800351"/>
          </a:xfrm>
        </p:spPr>
        <p:txBody>
          <a:bodyPr anchor="b"/>
          <a:lstStyle>
            <a:lvl1pPr>
              <a:defRPr sz="6000">
                <a:solidFill>
                  <a:schemeClr val="bg1"/>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533400" y="4683127"/>
            <a:ext cx="5905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pic>
        <p:nvPicPr>
          <p:cNvPr id="8" name="Picture 7" descr="Icon&#10;&#10;Description automatically generated">
            <a:extLst>
              <a:ext uri="{FF2B5EF4-FFF2-40B4-BE49-F238E27FC236}">
                <a16:creationId xmlns:a16="http://schemas.microsoft.com/office/drawing/2014/main" id="{16B46F6D-6153-9D7B-0A7C-00ED0D4473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01650" y="5241925"/>
            <a:ext cx="2044700" cy="2479066"/>
          </a:xfrm>
          <a:prstGeom prst="rect">
            <a:avLst/>
          </a:prstGeom>
        </p:spPr>
      </p:pic>
      <p:sp>
        <p:nvSpPr>
          <p:cNvPr id="5" name="Picture Placeholder 4">
            <a:extLst>
              <a:ext uri="{FF2B5EF4-FFF2-40B4-BE49-F238E27FC236}">
                <a16:creationId xmlns:a16="http://schemas.microsoft.com/office/drawing/2014/main" id="{B8EC2561-A2DA-395F-9671-BB32BD6FD9C7}"/>
              </a:ext>
            </a:extLst>
          </p:cNvPr>
          <p:cNvSpPr>
            <a:spLocks noGrp="1"/>
          </p:cNvSpPr>
          <p:nvPr>
            <p:ph type="pic" sz="quarter" idx="10"/>
          </p:nvPr>
        </p:nvSpPr>
        <p:spPr>
          <a:xfrm>
            <a:off x="6896100" y="-133350"/>
            <a:ext cx="5486400" cy="7162800"/>
          </a:xfrm>
        </p:spPr>
        <p:txBody>
          <a:bodyPr anchor="ct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630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and Imag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22413"/>
            <a:ext cx="5905500" cy="2800351"/>
          </a:xfrm>
        </p:spPr>
        <p:txBody>
          <a:bodyPr anchor="b"/>
          <a:lstStyle>
            <a:lvl1pPr>
              <a:defRPr sz="6000">
                <a:solidFill>
                  <a:schemeClr val="bg1"/>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533400" y="4683127"/>
            <a:ext cx="5905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pic>
        <p:nvPicPr>
          <p:cNvPr id="8" name="Picture 7" descr="Icon&#10;&#10;Description automatically generated">
            <a:extLst>
              <a:ext uri="{FF2B5EF4-FFF2-40B4-BE49-F238E27FC236}">
                <a16:creationId xmlns:a16="http://schemas.microsoft.com/office/drawing/2014/main" id="{16B46F6D-6153-9D7B-0A7C-00ED0D4473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01650" y="5241925"/>
            <a:ext cx="2044700" cy="2479066"/>
          </a:xfrm>
          <a:prstGeom prst="rect">
            <a:avLst/>
          </a:prstGeom>
        </p:spPr>
      </p:pic>
      <p:sp>
        <p:nvSpPr>
          <p:cNvPr id="5" name="Picture Placeholder 4">
            <a:extLst>
              <a:ext uri="{FF2B5EF4-FFF2-40B4-BE49-F238E27FC236}">
                <a16:creationId xmlns:a16="http://schemas.microsoft.com/office/drawing/2014/main" id="{B8EC2561-A2DA-395F-9671-BB32BD6FD9C7}"/>
              </a:ext>
            </a:extLst>
          </p:cNvPr>
          <p:cNvSpPr>
            <a:spLocks noGrp="1"/>
          </p:cNvSpPr>
          <p:nvPr>
            <p:ph type="pic" sz="quarter" idx="10"/>
          </p:nvPr>
        </p:nvSpPr>
        <p:spPr>
          <a:xfrm>
            <a:off x="6896100" y="-133350"/>
            <a:ext cx="5486400" cy="7162800"/>
          </a:xfrm>
        </p:spPr>
        <p:txBody>
          <a:bodyPr anchor="ct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27887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nd Imag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22413"/>
            <a:ext cx="5905500" cy="2800351"/>
          </a:xfrm>
        </p:spPr>
        <p:txBody>
          <a:bodyPr anchor="b"/>
          <a:lstStyle>
            <a:lvl1pPr>
              <a:defRPr sz="6000">
                <a:solidFill>
                  <a:srgbClr val="42B660"/>
                </a:solidFill>
              </a:defRPr>
            </a:lvl1pPr>
          </a:lstStyle>
          <a:p>
            <a:r>
              <a:rPr lang="en-US" dirty="0"/>
              <a:t>“Quote style to go here. Quote to go here.</a:t>
            </a:r>
            <a:endParaRPr lang="en-GB" dirty="0"/>
          </a:p>
        </p:txBody>
      </p:sp>
      <p:sp>
        <p:nvSpPr>
          <p:cNvPr id="3" name="Text Placeholder 2"/>
          <p:cNvSpPr>
            <a:spLocks noGrp="1"/>
          </p:cNvSpPr>
          <p:nvPr>
            <p:ph type="body" idx="1" hasCustomPrompt="1"/>
          </p:nvPr>
        </p:nvSpPr>
        <p:spPr>
          <a:xfrm>
            <a:off x="533400" y="4683127"/>
            <a:ext cx="5905500" cy="558798"/>
          </a:xfrm>
        </p:spPr>
        <p:txBody>
          <a:bodyPr/>
          <a:lstStyle>
            <a:lvl1pPr marL="0" indent="0">
              <a:buNone/>
              <a:defRPr sz="2400">
                <a:solidFill>
                  <a:srgbClr val="42B6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for quote here</a:t>
            </a:r>
          </a:p>
        </p:txBody>
      </p:sp>
      <p:sp>
        <p:nvSpPr>
          <p:cNvPr id="5" name="Picture Placeholder 4">
            <a:extLst>
              <a:ext uri="{FF2B5EF4-FFF2-40B4-BE49-F238E27FC236}">
                <a16:creationId xmlns:a16="http://schemas.microsoft.com/office/drawing/2014/main" id="{B8EC2561-A2DA-395F-9671-BB32BD6FD9C7}"/>
              </a:ext>
            </a:extLst>
          </p:cNvPr>
          <p:cNvSpPr>
            <a:spLocks noGrp="1"/>
          </p:cNvSpPr>
          <p:nvPr>
            <p:ph type="pic" sz="quarter" idx="10"/>
          </p:nvPr>
        </p:nvSpPr>
        <p:spPr>
          <a:xfrm>
            <a:off x="6896100" y="-133350"/>
            <a:ext cx="5486400" cy="7162800"/>
          </a:xfrm>
        </p:spPr>
        <p:txBody>
          <a:bodyPr anchor="ctr"/>
          <a:lstStyle>
            <a:lvl1pPr algn="ctr">
              <a:defRPr>
                <a:solidFill>
                  <a:srgbClr val="42B660"/>
                </a:solidFill>
              </a:defRPr>
            </a:lvl1pPr>
          </a:lstStyle>
          <a:p>
            <a:r>
              <a:rPr lang="en-US"/>
              <a:t>Click icon to add picture</a:t>
            </a:r>
            <a:endParaRPr lang="en-US" dirty="0"/>
          </a:p>
        </p:txBody>
      </p:sp>
      <p:pic>
        <p:nvPicPr>
          <p:cNvPr id="6" name="Picture 5" descr="Background pattern&#10;&#10;Description automatically generated with medium confidence">
            <a:extLst>
              <a:ext uri="{FF2B5EF4-FFF2-40B4-BE49-F238E27FC236}">
                <a16:creationId xmlns:a16="http://schemas.microsoft.com/office/drawing/2014/main" id="{558FA419-0C00-CAC3-9608-8C817B63B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4340799">
            <a:off x="-2165005" y="5321877"/>
            <a:ext cx="4330010" cy="2370307"/>
          </a:xfrm>
          <a:prstGeom prst="rect">
            <a:avLst/>
          </a:prstGeom>
        </p:spPr>
      </p:pic>
    </p:spTree>
    <p:extLst>
      <p:ext uri="{BB962C8B-B14F-4D97-AF65-F5344CB8AC3E}">
        <p14:creationId xmlns:p14="http://schemas.microsoft.com/office/powerpoint/2010/main" val="159570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Green Strip) 2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ounded Rectangle 7">
            <a:extLst>
              <a:ext uri="{FF2B5EF4-FFF2-40B4-BE49-F238E27FC236}">
                <a16:creationId xmlns:a16="http://schemas.microsoft.com/office/drawing/2014/main" id="{788DA217-F0D8-B455-811A-BE36388BF39F}"/>
              </a:ext>
            </a:extLst>
          </p:cNvPr>
          <p:cNvSpPr/>
          <p:nvPr userDrawn="1"/>
        </p:nvSpPr>
        <p:spPr>
          <a:xfrm>
            <a:off x="498598" y="365125"/>
            <a:ext cx="8645402" cy="1169207"/>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3660" y="96268"/>
                  <a:pt x="2363660" y="218863"/>
                </a:cubicBezTo>
                <a:cubicBezTo>
                  <a:pt x="2361913" y="338964"/>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8086" y="1229345"/>
                  <a:pt x="8086" y="1106750"/>
                </a:cubicBezTo>
                <a:cubicBezTo>
                  <a:pt x="6317" y="930889"/>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393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Green Strip) 1 text box and 1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ounded Rectangle 7">
            <a:extLst>
              <a:ext uri="{FF2B5EF4-FFF2-40B4-BE49-F238E27FC236}">
                <a16:creationId xmlns:a16="http://schemas.microsoft.com/office/drawing/2014/main" id="{788DA217-F0D8-B455-811A-BE36388BF39F}"/>
              </a:ext>
            </a:extLst>
          </p:cNvPr>
          <p:cNvSpPr/>
          <p:nvPr userDrawn="1"/>
        </p:nvSpPr>
        <p:spPr>
          <a:xfrm>
            <a:off x="498598" y="365125"/>
            <a:ext cx="8645402" cy="1169207"/>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3660" y="96268"/>
                  <a:pt x="2363660" y="218863"/>
                </a:cubicBezTo>
                <a:cubicBezTo>
                  <a:pt x="2361913" y="338964"/>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8086" y="1229345"/>
                  <a:pt x="8086" y="1106750"/>
                </a:cubicBezTo>
                <a:cubicBezTo>
                  <a:pt x="6317" y="930889"/>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8305800" cy="1169207"/>
          </a:xfrm>
        </p:spPr>
        <p:txBody>
          <a:bodyPr/>
          <a:lstStyle>
            <a:lvl1pPr>
              <a:defRPr>
                <a:solidFill>
                  <a:schemeClr val="bg1"/>
                </a:solidFill>
              </a:defRPr>
            </a:lvl1pPr>
          </a:lstStyle>
          <a:p>
            <a:r>
              <a:rPr lang="en-US"/>
              <a:t>Click to edit Master title style</a:t>
            </a:r>
            <a:endParaRPr lang="en-GB" dirty="0"/>
          </a:p>
        </p:txBody>
      </p:sp>
      <p:sp>
        <p:nvSpPr>
          <p:cNvPr id="6" name="Picture Placeholder 5">
            <a:extLst>
              <a:ext uri="{FF2B5EF4-FFF2-40B4-BE49-F238E27FC236}">
                <a16:creationId xmlns:a16="http://schemas.microsoft.com/office/drawing/2014/main" id="{8D7A87E0-4442-1196-5408-9BD9F4D96393}"/>
              </a:ext>
            </a:extLst>
          </p:cNvPr>
          <p:cNvSpPr>
            <a:spLocks noGrp="1"/>
          </p:cNvSpPr>
          <p:nvPr>
            <p:ph type="pic" sz="quarter" idx="10"/>
          </p:nvPr>
        </p:nvSpPr>
        <p:spPr>
          <a:xfrm>
            <a:off x="6267450" y="1825625"/>
            <a:ext cx="5486400" cy="4351338"/>
          </a:xfrm>
        </p:spPr>
        <p:txBody>
          <a:bodyPr anchor="ct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81925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7321E7-829B-E191-216B-55E3ED7B3B6F}"/>
              </a:ext>
            </a:extLst>
          </p:cNvPr>
          <p:cNvSpPr>
            <a:spLocks noGrp="1"/>
          </p:cNvSpPr>
          <p:nvPr>
            <p:ph type="pic" sz="quarter" idx="10"/>
          </p:nvPr>
        </p:nvSpPr>
        <p:spPr>
          <a:xfrm>
            <a:off x="-247650" y="-104775"/>
            <a:ext cx="12439650" cy="7067550"/>
          </a:xfrm>
        </p:spPr>
        <p:txBody>
          <a:bodyPr anchor="ct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318692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and 2 box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solidFill>
                  <a:srgbClr val="42B660"/>
                </a:solidFill>
              </a:defRPr>
            </a:lvl1pPr>
          </a:lstStyle>
          <a:p>
            <a:r>
              <a:rPr lang="en-US"/>
              <a:t>Click to edit Master title style</a:t>
            </a:r>
            <a:endParaRPr lang="en-GB" dirty="0"/>
          </a:p>
        </p:txBody>
      </p:sp>
    </p:spTree>
    <p:extLst>
      <p:ext uri="{BB962C8B-B14F-4D97-AF65-F5344CB8AC3E}">
        <p14:creationId xmlns:p14="http://schemas.microsoft.com/office/powerpoint/2010/main" val="151325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974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E728E354-D6F2-AB6E-05FA-41C4D341B8E3}"/>
              </a:ext>
            </a:extLst>
          </p:cNvPr>
          <p:cNvSpPr/>
          <p:nvPr userDrawn="1"/>
        </p:nvSpPr>
        <p:spPr>
          <a:xfrm>
            <a:off x="498598" y="365125"/>
            <a:ext cx="8645402" cy="1169207"/>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3660" y="96268"/>
                  <a:pt x="2363660" y="218863"/>
                </a:cubicBezTo>
                <a:cubicBezTo>
                  <a:pt x="2361913" y="338964"/>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8086" y="1229345"/>
                  <a:pt x="8086" y="1106750"/>
                </a:cubicBezTo>
                <a:cubicBezTo>
                  <a:pt x="6317" y="930889"/>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526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sset sheet">
    <p:spTree>
      <p:nvGrpSpPr>
        <p:cNvPr id="1" name=""/>
        <p:cNvGrpSpPr/>
        <p:nvPr/>
      </p:nvGrpSpPr>
      <p:grpSpPr>
        <a:xfrm>
          <a:off x="0" y="0"/>
          <a:ext cx="0" cy="0"/>
          <a:chOff x="0" y="0"/>
          <a:chExt cx="0" cy="0"/>
        </a:xfrm>
      </p:grpSpPr>
      <p:sp>
        <p:nvSpPr>
          <p:cNvPr id="6" name="Rounded Rectangle 7">
            <a:extLst>
              <a:ext uri="{FF2B5EF4-FFF2-40B4-BE49-F238E27FC236}">
                <a16:creationId xmlns:a16="http://schemas.microsoft.com/office/drawing/2014/main" id="{700E9D38-F54E-99F3-662D-EBB58B3A18D7}"/>
              </a:ext>
            </a:extLst>
          </p:cNvPr>
          <p:cNvSpPr/>
          <p:nvPr userDrawn="1"/>
        </p:nvSpPr>
        <p:spPr>
          <a:xfrm>
            <a:off x="637950" y="959713"/>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6AC647B3-B868-ABBA-0DC5-7048CFCAD809}"/>
              </a:ext>
            </a:extLst>
          </p:cNvPr>
          <p:cNvSpPr/>
          <p:nvPr userDrawn="1"/>
        </p:nvSpPr>
        <p:spPr>
          <a:xfrm>
            <a:off x="2152425" y="959713"/>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CDE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
            <a:extLst>
              <a:ext uri="{FF2B5EF4-FFF2-40B4-BE49-F238E27FC236}">
                <a16:creationId xmlns:a16="http://schemas.microsoft.com/office/drawing/2014/main" id="{ABD454AD-502F-4C77-9AA7-14074CF4303A}"/>
              </a:ext>
            </a:extLst>
          </p:cNvPr>
          <p:cNvSpPr/>
          <p:nvPr userDrawn="1"/>
        </p:nvSpPr>
        <p:spPr>
          <a:xfrm>
            <a:off x="3666900" y="945425"/>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F48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
            <a:extLst>
              <a:ext uri="{FF2B5EF4-FFF2-40B4-BE49-F238E27FC236}">
                <a16:creationId xmlns:a16="http://schemas.microsoft.com/office/drawing/2014/main" id="{5CA1373C-C71C-479D-2B82-3CDF3157473D}"/>
              </a:ext>
            </a:extLst>
          </p:cNvPr>
          <p:cNvSpPr/>
          <p:nvPr userDrawn="1"/>
        </p:nvSpPr>
        <p:spPr>
          <a:xfrm>
            <a:off x="5267100" y="931138"/>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F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7">
            <a:extLst>
              <a:ext uri="{FF2B5EF4-FFF2-40B4-BE49-F238E27FC236}">
                <a16:creationId xmlns:a16="http://schemas.microsoft.com/office/drawing/2014/main" id="{2F30C257-BB8A-5734-F07B-63322CC37B3D}"/>
              </a:ext>
            </a:extLst>
          </p:cNvPr>
          <p:cNvSpPr/>
          <p:nvPr userDrawn="1"/>
        </p:nvSpPr>
        <p:spPr>
          <a:xfrm>
            <a:off x="6810150" y="916851"/>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84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7">
            <a:extLst>
              <a:ext uri="{FF2B5EF4-FFF2-40B4-BE49-F238E27FC236}">
                <a16:creationId xmlns:a16="http://schemas.microsoft.com/office/drawing/2014/main" id="{1EB5B36F-961B-0F1B-17B3-3996C842C7C8}"/>
              </a:ext>
            </a:extLst>
          </p:cNvPr>
          <p:cNvSpPr/>
          <p:nvPr userDrawn="1"/>
        </p:nvSpPr>
        <p:spPr>
          <a:xfrm>
            <a:off x="652237" y="1974125"/>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F68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87C88C15-4C93-3908-AFA0-DCC956A73F81}"/>
              </a:ext>
            </a:extLst>
          </p:cNvPr>
          <p:cNvSpPr/>
          <p:nvPr userDrawn="1"/>
        </p:nvSpPr>
        <p:spPr>
          <a:xfrm>
            <a:off x="2166712" y="1974125"/>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2A9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
            <a:extLst>
              <a:ext uri="{FF2B5EF4-FFF2-40B4-BE49-F238E27FC236}">
                <a16:creationId xmlns:a16="http://schemas.microsoft.com/office/drawing/2014/main" id="{E0846DD8-9368-31DD-D3C7-C444F7CF1913}"/>
              </a:ext>
            </a:extLst>
          </p:cNvPr>
          <p:cNvSpPr/>
          <p:nvPr userDrawn="1"/>
        </p:nvSpPr>
        <p:spPr>
          <a:xfrm>
            <a:off x="3681187" y="1959837"/>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70A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
            <a:extLst>
              <a:ext uri="{FF2B5EF4-FFF2-40B4-BE49-F238E27FC236}">
                <a16:creationId xmlns:a16="http://schemas.microsoft.com/office/drawing/2014/main" id="{1B021162-15D5-801A-92CE-25EF283D388B}"/>
              </a:ext>
            </a:extLst>
          </p:cNvPr>
          <p:cNvSpPr/>
          <p:nvPr userDrawn="1"/>
        </p:nvSpPr>
        <p:spPr>
          <a:xfrm>
            <a:off x="5281387" y="1945550"/>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
            <a:extLst>
              <a:ext uri="{FF2B5EF4-FFF2-40B4-BE49-F238E27FC236}">
                <a16:creationId xmlns:a16="http://schemas.microsoft.com/office/drawing/2014/main" id="{94ABD6DC-6952-29EB-3E83-965A1A6F1693}"/>
              </a:ext>
            </a:extLst>
          </p:cNvPr>
          <p:cNvSpPr/>
          <p:nvPr userDrawn="1"/>
        </p:nvSpPr>
        <p:spPr>
          <a:xfrm>
            <a:off x="6810150" y="1945550"/>
            <a:ext cx="1405916" cy="91970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29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
            <a:extLst>
              <a:ext uri="{FF2B5EF4-FFF2-40B4-BE49-F238E27FC236}">
                <a16:creationId xmlns:a16="http://schemas.microsoft.com/office/drawing/2014/main" id="{2A36D001-C5B6-C720-2755-0AA8C9CDAEEC}"/>
              </a:ext>
            </a:extLst>
          </p:cNvPr>
          <p:cNvSpPr/>
          <p:nvPr userDrawn="1"/>
        </p:nvSpPr>
        <p:spPr>
          <a:xfrm>
            <a:off x="543678" y="3420526"/>
            <a:ext cx="1405916" cy="105698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574995"/>
              <a:gd name="connsiteX1" fmla="*/ 410073 w 2404214"/>
              <a:gd name="connsiteY1" fmla="*/ 62575 h 1574995"/>
              <a:gd name="connsiteX2" fmla="*/ 938621 w 2404214"/>
              <a:gd name="connsiteY2" fmla="*/ 46120 h 1574995"/>
              <a:gd name="connsiteX3" fmla="*/ 1519963 w 2404214"/>
              <a:gd name="connsiteY3" fmla="*/ 15995 h 1574995"/>
              <a:gd name="connsiteX4" fmla="*/ 2049912 w 2404214"/>
              <a:gd name="connsiteY4" fmla="*/ 16763 h 1574995"/>
              <a:gd name="connsiteX5" fmla="*/ 2391159 w 2404214"/>
              <a:gd name="connsiteY5" fmla="*/ 218863 h 1574995"/>
              <a:gd name="connsiteX6" fmla="*/ 2404084 w 2404214"/>
              <a:gd name="connsiteY6" fmla="*/ 651836 h 1574995"/>
              <a:gd name="connsiteX7" fmla="*/ 2391159 w 2404214"/>
              <a:gd name="connsiteY7" fmla="*/ 1106750 h 1574995"/>
              <a:gd name="connsiteX8" fmla="*/ 2169181 w 2404214"/>
              <a:gd name="connsiteY8" fmla="*/ 1328728 h 1574995"/>
              <a:gd name="connsiteX9" fmla="*/ 1853022 w 2404214"/>
              <a:gd name="connsiteY9" fmla="*/ 1354288 h 1574995"/>
              <a:gd name="connsiteX10" fmla="*/ 420807 w 2404214"/>
              <a:gd name="connsiteY10" fmla="*/ 1574793 h 1574995"/>
              <a:gd name="connsiteX11" fmla="*/ 257563 w 2404214"/>
              <a:gd name="connsiteY11" fmla="*/ 1328728 h 1574995"/>
              <a:gd name="connsiteX12" fmla="*/ 35585 w 2404214"/>
              <a:gd name="connsiteY12" fmla="*/ 1106750 h 1574995"/>
              <a:gd name="connsiteX13" fmla="*/ 0 w 2404214"/>
              <a:gd name="connsiteY13" fmla="*/ 591278 h 1574995"/>
              <a:gd name="connsiteX14" fmla="*/ 35585 w 2404214"/>
              <a:gd name="connsiteY14" fmla="*/ 218863 h 1574995"/>
              <a:gd name="connsiteX0" fmla="*/ 35585 w 2404214"/>
              <a:gd name="connsiteY0" fmla="*/ 218863 h 1574995"/>
              <a:gd name="connsiteX1" fmla="*/ 410073 w 2404214"/>
              <a:gd name="connsiteY1" fmla="*/ 62575 h 1574995"/>
              <a:gd name="connsiteX2" fmla="*/ 938621 w 2404214"/>
              <a:gd name="connsiteY2" fmla="*/ 46120 h 1574995"/>
              <a:gd name="connsiteX3" fmla="*/ 1519963 w 2404214"/>
              <a:gd name="connsiteY3" fmla="*/ 15995 h 1574995"/>
              <a:gd name="connsiteX4" fmla="*/ 2049912 w 2404214"/>
              <a:gd name="connsiteY4" fmla="*/ 16763 h 1574995"/>
              <a:gd name="connsiteX5" fmla="*/ 2391159 w 2404214"/>
              <a:gd name="connsiteY5" fmla="*/ 218863 h 1574995"/>
              <a:gd name="connsiteX6" fmla="*/ 2404084 w 2404214"/>
              <a:gd name="connsiteY6" fmla="*/ 651836 h 1574995"/>
              <a:gd name="connsiteX7" fmla="*/ 2391159 w 2404214"/>
              <a:gd name="connsiteY7" fmla="*/ 1106750 h 1574995"/>
              <a:gd name="connsiteX8" fmla="*/ 2169181 w 2404214"/>
              <a:gd name="connsiteY8" fmla="*/ 1328728 h 1574995"/>
              <a:gd name="connsiteX9" fmla="*/ 1853022 w 2404214"/>
              <a:gd name="connsiteY9" fmla="*/ 1354288 h 1574995"/>
              <a:gd name="connsiteX10" fmla="*/ 420807 w 2404214"/>
              <a:gd name="connsiteY10" fmla="*/ 1574793 h 1574995"/>
              <a:gd name="connsiteX11" fmla="*/ 257563 w 2404214"/>
              <a:gd name="connsiteY11" fmla="*/ 1328728 h 1574995"/>
              <a:gd name="connsiteX12" fmla="*/ 35585 w 2404214"/>
              <a:gd name="connsiteY12" fmla="*/ 1106750 h 1574995"/>
              <a:gd name="connsiteX13" fmla="*/ 0 w 2404214"/>
              <a:gd name="connsiteY13" fmla="*/ 591278 h 1574995"/>
              <a:gd name="connsiteX14" fmla="*/ 35585 w 2404214"/>
              <a:gd name="connsiteY14" fmla="*/ 218863 h 1574995"/>
              <a:gd name="connsiteX0" fmla="*/ 35585 w 2404214"/>
              <a:gd name="connsiteY0" fmla="*/ 218863 h 1578743"/>
              <a:gd name="connsiteX1" fmla="*/ 410073 w 2404214"/>
              <a:gd name="connsiteY1" fmla="*/ 62575 h 1578743"/>
              <a:gd name="connsiteX2" fmla="*/ 938621 w 2404214"/>
              <a:gd name="connsiteY2" fmla="*/ 46120 h 1578743"/>
              <a:gd name="connsiteX3" fmla="*/ 1519963 w 2404214"/>
              <a:gd name="connsiteY3" fmla="*/ 15995 h 1578743"/>
              <a:gd name="connsiteX4" fmla="*/ 2049912 w 2404214"/>
              <a:gd name="connsiteY4" fmla="*/ 16763 h 1578743"/>
              <a:gd name="connsiteX5" fmla="*/ 2391159 w 2404214"/>
              <a:gd name="connsiteY5" fmla="*/ 218863 h 1578743"/>
              <a:gd name="connsiteX6" fmla="*/ 2404084 w 2404214"/>
              <a:gd name="connsiteY6" fmla="*/ 651836 h 1578743"/>
              <a:gd name="connsiteX7" fmla="*/ 2391159 w 2404214"/>
              <a:gd name="connsiteY7" fmla="*/ 1106750 h 1578743"/>
              <a:gd name="connsiteX8" fmla="*/ 2169181 w 2404214"/>
              <a:gd name="connsiteY8" fmla="*/ 1328728 h 1578743"/>
              <a:gd name="connsiteX9" fmla="*/ 1853022 w 2404214"/>
              <a:gd name="connsiteY9" fmla="*/ 1354288 h 1578743"/>
              <a:gd name="connsiteX10" fmla="*/ 876611 w 2404214"/>
              <a:gd name="connsiteY10" fmla="*/ 1417700 h 1578743"/>
              <a:gd name="connsiteX11" fmla="*/ 420807 w 2404214"/>
              <a:gd name="connsiteY11" fmla="*/ 1574793 h 1578743"/>
              <a:gd name="connsiteX12" fmla="*/ 257563 w 2404214"/>
              <a:gd name="connsiteY12" fmla="*/ 1328728 h 1578743"/>
              <a:gd name="connsiteX13" fmla="*/ 35585 w 2404214"/>
              <a:gd name="connsiteY13" fmla="*/ 1106750 h 1578743"/>
              <a:gd name="connsiteX14" fmla="*/ 0 w 2404214"/>
              <a:gd name="connsiteY14" fmla="*/ 591278 h 1578743"/>
              <a:gd name="connsiteX15" fmla="*/ 35585 w 2404214"/>
              <a:gd name="connsiteY15" fmla="*/ 218863 h 157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214" h="1578743">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642581" y="1384364"/>
                  <a:pt x="1115314" y="1380949"/>
                  <a:pt x="876611" y="1417700"/>
                </a:cubicBezTo>
                <a:cubicBezTo>
                  <a:pt x="637908" y="1454451"/>
                  <a:pt x="528969" y="1604870"/>
                  <a:pt x="420807" y="1574793"/>
                </a:cubicBezTo>
                <a:cubicBezTo>
                  <a:pt x="276611" y="1531979"/>
                  <a:pt x="311978" y="1410750"/>
                  <a:pt x="257563" y="1328728"/>
                </a:cubicBezTo>
                <a:cubicBezTo>
                  <a:pt x="134968" y="1328728"/>
                  <a:pt x="35585" y="1229345"/>
                  <a:pt x="35585" y="1106750"/>
                </a:cubicBezTo>
                <a:cubicBezTo>
                  <a:pt x="33816" y="930889"/>
                  <a:pt x="1769" y="767139"/>
                  <a:pt x="0" y="591278"/>
                </a:cubicBezTo>
                <a:lnTo>
                  <a:pt x="35585" y="218863"/>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7">
            <a:extLst>
              <a:ext uri="{FF2B5EF4-FFF2-40B4-BE49-F238E27FC236}">
                <a16:creationId xmlns:a16="http://schemas.microsoft.com/office/drawing/2014/main" id="{F0DA5B57-7A28-2DA9-B584-B0672727BEAB}"/>
              </a:ext>
            </a:extLst>
          </p:cNvPr>
          <p:cNvSpPr/>
          <p:nvPr userDrawn="1"/>
        </p:nvSpPr>
        <p:spPr>
          <a:xfrm>
            <a:off x="2058153" y="3420526"/>
            <a:ext cx="1405916" cy="105729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576479"/>
              <a:gd name="connsiteX1" fmla="*/ 410073 w 2404214"/>
              <a:gd name="connsiteY1" fmla="*/ 62575 h 1576479"/>
              <a:gd name="connsiteX2" fmla="*/ 938621 w 2404214"/>
              <a:gd name="connsiteY2" fmla="*/ 46120 h 1576479"/>
              <a:gd name="connsiteX3" fmla="*/ 1519963 w 2404214"/>
              <a:gd name="connsiteY3" fmla="*/ 15995 h 1576479"/>
              <a:gd name="connsiteX4" fmla="*/ 2049912 w 2404214"/>
              <a:gd name="connsiteY4" fmla="*/ 16763 h 1576479"/>
              <a:gd name="connsiteX5" fmla="*/ 2391159 w 2404214"/>
              <a:gd name="connsiteY5" fmla="*/ 218863 h 1576479"/>
              <a:gd name="connsiteX6" fmla="*/ 2404084 w 2404214"/>
              <a:gd name="connsiteY6" fmla="*/ 651836 h 1576479"/>
              <a:gd name="connsiteX7" fmla="*/ 2391159 w 2404214"/>
              <a:gd name="connsiteY7" fmla="*/ 1106750 h 1576479"/>
              <a:gd name="connsiteX8" fmla="*/ 2169181 w 2404214"/>
              <a:gd name="connsiteY8" fmla="*/ 1328728 h 1576479"/>
              <a:gd name="connsiteX9" fmla="*/ 1972731 w 2404214"/>
              <a:gd name="connsiteY9" fmla="*/ 1576472 h 1576479"/>
              <a:gd name="connsiteX10" fmla="*/ 884122 w 2404214"/>
              <a:gd name="connsiteY10" fmla="*/ 1372455 h 1576479"/>
              <a:gd name="connsiteX11" fmla="*/ 257563 w 2404214"/>
              <a:gd name="connsiteY11" fmla="*/ 1328728 h 1576479"/>
              <a:gd name="connsiteX12" fmla="*/ 35585 w 2404214"/>
              <a:gd name="connsiteY12" fmla="*/ 1106750 h 1576479"/>
              <a:gd name="connsiteX13" fmla="*/ 0 w 2404214"/>
              <a:gd name="connsiteY13" fmla="*/ 591278 h 1576479"/>
              <a:gd name="connsiteX14" fmla="*/ 35585 w 2404214"/>
              <a:gd name="connsiteY14" fmla="*/ 218863 h 1576479"/>
              <a:gd name="connsiteX0" fmla="*/ 35585 w 2404214"/>
              <a:gd name="connsiteY0" fmla="*/ 218863 h 1579202"/>
              <a:gd name="connsiteX1" fmla="*/ 410073 w 2404214"/>
              <a:gd name="connsiteY1" fmla="*/ 62575 h 1579202"/>
              <a:gd name="connsiteX2" fmla="*/ 938621 w 2404214"/>
              <a:gd name="connsiteY2" fmla="*/ 46120 h 1579202"/>
              <a:gd name="connsiteX3" fmla="*/ 1519963 w 2404214"/>
              <a:gd name="connsiteY3" fmla="*/ 15995 h 1579202"/>
              <a:gd name="connsiteX4" fmla="*/ 2049912 w 2404214"/>
              <a:gd name="connsiteY4" fmla="*/ 16763 h 1579202"/>
              <a:gd name="connsiteX5" fmla="*/ 2391159 w 2404214"/>
              <a:gd name="connsiteY5" fmla="*/ 218863 h 1579202"/>
              <a:gd name="connsiteX6" fmla="*/ 2404084 w 2404214"/>
              <a:gd name="connsiteY6" fmla="*/ 651836 h 1579202"/>
              <a:gd name="connsiteX7" fmla="*/ 2391159 w 2404214"/>
              <a:gd name="connsiteY7" fmla="*/ 1106750 h 1579202"/>
              <a:gd name="connsiteX8" fmla="*/ 2169181 w 2404214"/>
              <a:gd name="connsiteY8" fmla="*/ 1328728 h 1579202"/>
              <a:gd name="connsiteX9" fmla="*/ 1972731 w 2404214"/>
              <a:gd name="connsiteY9" fmla="*/ 1576472 h 1579202"/>
              <a:gd name="connsiteX10" fmla="*/ 1556281 w 2404214"/>
              <a:gd name="connsiteY10" fmla="*/ 1404630 h 1579202"/>
              <a:gd name="connsiteX11" fmla="*/ 884122 w 2404214"/>
              <a:gd name="connsiteY11" fmla="*/ 1372455 h 1579202"/>
              <a:gd name="connsiteX12" fmla="*/ 257563 w 2404214"/>
              <a:gd name="connsiteY12" fmla="*/ 1328728 h 1579202"/>
              <a:gd name="connsiteX13" fmla="*/ 35585 w 2404214"/>
              <a:gd name="connsiteY13" fmla="*/ 1106750 h 1579202"/>
              <a:gd name="connsiteX14" fmla="*/ 0 w 2404214"/>
              <a:gd name="connsiteY14" fmla="*/ 591278 h 1579202"/>
              <a:gd name="connsiteX15" fmla="*/ 35585 w 2404214"/>
              <a:gd name="connsiteY15" fmla="*/ 218863 h 157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214" h="1579202">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2072062" y="1578045"/>
                  <a:pt x="1972731" y="1576472"/>
                </a:cubicBezTo>
                <a:cubicBezTo>
                  <a:pt x="1856865" y="1602192"/>
                  <a:pt x="1737716" y="1438633"/>
                  <a:pt x="1556281" y="1404630"/>
                </a:cubicBezTo>
                <a:cubicBezTo>
                  <a:pt x="1374846" y="1370627"/>
                  <a:pt x="1086859" y="1398175"/>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7">
            <a:extLst>
              <a:ext uri="{FF2B5EF4-FFF2-40B4-BE49-F238E27FC236}">
                <a16:creationId xmlns:a16="http://schemas.microsoft.com/office/drawing/2014/main" id="{CBAEC5E8-76C7-1223-D5A6-852C5690BE5B}"/>
              </a:ext>
            </a:extLst>
          </p:cNvPr>
          <p:cNvSpPr/>
          <p:nvPr userDrawn="1"/>
        </p:nvSpPr>
        <p:spPr>
          <a:xfrm>
            <a:off x="3572628" y="3414705"/>
            <a:ext cx="1356131" cy="911236"/>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700418"/>
              <a:gd name="connsiteY0" fmla="*/ 218863 h 1373694"/>
              <a:gd name="connsiteX1" fmla="*/ 410073 w 2700418"/>
              <a:gd name="connsiteY1" fmla="*/ 62575 h 1373694"/>
              <a:gd name="connsiteX2" fmla="*/ 938621 w 2700418"/>
              <a:gd name="connsiteY2" fmla="*/ 46120 h 1373694"/>
              <a:gd name="connsiteX3" fmla="*/ 1519963 w 2700418"/>
              <a:gd name="connsiteY3" fmla="*/ 15995 h 1373694"/>
              <a:gd name="connsiteX4" fmla="*/ 2049912 w 2700418"/>
              <a:gd name="connsiteY4" fmla="*/ 16763 h 1373694"/>
              <a:gd name="connsiteX5" fmla="*/ 2391159 w 2700418"/>
              <a:gd name="connsiteY5" fmla="*/ 218863 h 1373694"/>
              <a:gd name="connsiteX6" fmla="*/ 2700412 w 2700418"/>
              <a:gd name="connsiteY6" fmla="*/ 664905 h 1373694"/>
              <a:gd name="connsiteX7" fmla="*/ 2391159 w 2700418"/>
              <a:gd name="connsiteY7" fmla="*/ 1106750 h 1373694"/>
              <a:gd name="connsiteX8" fmla="*/ 2169181 w 2700418"/>
              <a:gd name="connsiteY8" fmla="*/ 1328728 h 1373694"/>
              <a:gd name="connsiteX9" fmla="*/ 1853022 w 2700418"/>
              <a:gd name="connsiteY9" fmla="*/ 1354288 h 1373694"/>
              <a:gd name="connsiteX10" fmla="*/ 884122 w 2700418"/>
              <a:gd name="connsiteY10" fmla="*/ 1372455 h 1373694"/>
              <a:gd name="connsiteX11" fmla="*/ 257563 w 2700418"/>
              <a:gd name="connsiteY11" fmla="*/ 1328728 h 1373694"/>
              <a:gd name="connsiteX12" fmla="*/ 35585 w 2700418"/>
              <a:gd name="connsiteY12" fmla="*/ 1106750 h 1373694"/>
              <a:gd name="connsiteX13" fmla="*/ 0 w 2700418"/>
              <a:gd name="connsiteY13" fmla="*/ 591278 h 1373694"/>
              <a:gd name="connsiteX14" fmla="*/ 35585 w 2700418"/>
              <a:gd name="connsiteY14" fmla="*/ 218863 h 1373694"/>
              <a:gd name="connsiteX0" fmla="*/ 35585 w 2700420"/>
              <a:gd name="connsiteY0" fmla="*/ 218863 h 1373694"/>
              <a:gd name="connsiteX1" fmla="*/ 410073 w 2700420"/>
              <a:gd name="connsiteY1" fmla="*/ 62575 h 1373694"/>
              <a:gd name="connsiteX2" fmla="*/ 938621 w 2700420"/>
              <a:gd name="connsiteY2" fmla="*/ 46120 h 1373694"/>
              <a:gd name="connsiteX3" fmla="*/ 1519963 w 2700420"/>
              <a:gd name="connsiteY3" fmla="*/ 15995 h 1373694"/>
              <a:gd name="connsiteX4" fmla="*/ 2049912 w 2700420"/>
              <a:gd name="connsiteY4" fmla="*/ 16763 h 1373694"/>
              <a:gd name="connsiteX5" fmla="*/ 2391159 w 2700420"/>
              <a:gd name="connsiteY5" fmla="*/ 218863 h 1373694"/>
              <a:gd name="connsiteX6" fmla="*/ 2700412 w 2700420"/>
              <a:gd name="connsiteY6" fmla="*/ 664905 h 1373694"/>
              <a:gd name="connsiteX7" fmla="*/ 2391159 w 2700420"/>
              <a:gd name="connsiteY7" fmla="*/ 1106750 h 1373694"/>
              <a:gd name="connsiteX8" fmla="*/ 2169181 w 2700420"/>
              <a:gd name="connsiteY8" fmla="*/ 1328728 h 1373694"/>
              <a:gd name="connsiteX9" fmla="*/ 1853022 w 2700420"/>
              <a:gd name="connsiteY9" fmla="*/ 1354288 h 1373694"/>
              <a:gd name="connsiteX10" fmla="*/ 884122 w 2700420"/>
              <a:gd name="connsiteY10" fmla="*/ 1372455 h 1373694"/>
              <a:gd name="connsiteX11" fmla="*/ 257563 w 2700420"/>
              <a:gd name="connsiteY11" fmla="*/ 1328728 h 1373694"/>
              <a:gd name="connsiteX12" fmla="*/ 35585 w 2700420"/>
              <a:gd name="connsiteY12" fmla="*/ 1106750 h 1373694"/>
              <a:gd name="connsiteX13" fmla="*/ 0 w 2700420"/>
              <a:gd name="connsiteY13" fmla="*/ 591278 h 1373694"/>
              <a:gd name="connsiteX14" fmla="*/ 35585 w 2700420"/>
              <a:gd name="connsiteY14" fmla="*/ 218863 h 1373694"/>
              <a:gd name="connsiteX0" fmla="*/ 35585 w 2700418"/>
              <a:gd name="connsiteY0" fmla="*/ 218863 h 1373694"/>
              <a:gd name="connsiteX1" fmla="*/ 410073 w 2700418"/>
              <a:gd name="connsiteY1" fmla="*/ 62575 h 1373694"/>
              <a:gd name="connsiteX2" fmla="*/ 938621 w 2700418"/>
              <a:gd name="connsiteY2" fmla="*/ 46120 h 1373694"/>
              <a:gd name="connsiteX3" fmla="*/ 1519963 w 2700418"/>
              <a:gd name="connsiteY3" fmla="*/ 15995 h 1373694"/>
              <a:gd name="connsiteX4" fmla="*/ 2049912 w 2700418"/>
              <a:gd name="connsiteY4" fmla="*/ 16763 h 1373694"/>
              <a:gd name="connsiteX5" fmla="*/ 2408592 w 2700418"/>
              <a:gd name="connsiteY5" fmla="*/ 343024 h 1373694"/>
              <a:gd name="connsiteX6" fmla="*/ 2700412 w 2700418"/>
              <a:gd name="connsiteY6" fmla="*/ 664905 h 1373694"/>
              <a:gd name="connsiteX7" fmla="*/ 2391159 w 2700418"/>
              <a:gd name="connsiteY7" fmla="*/ 1106750 h 1373694"/>
              <a:gd name="connsiteX8" fmla="*/ 2169181 w 2700418"/>
              <a:gd name="connsiteY8" fmla="*/ 1328728 h 1373694"/>
              <a:gd name="connsiteX9" fmla="*/ 1853022 w 2700418"/>
              <a:gd name="connsiteY9" fmla="*/ 1354288 h 1373694"/>
              <a:gd name="connsiteX10" fmla="*/ 884122 w 2700418"/>
              <a:gd name="connsiteY10" fmla="*/ 1372455 h 1373694"/>
              <a:gd name="connsiteX11" fmla="*/ 257563 w 2700418"/>
              <a:gd name="connsiteY11" fmla="*/ 1328728 h 1373694"/>
              <a:gd name="connsiteX12" fmla="*/ 35585 w 2700418"/>
              <a:gd name="connsiteY12" fmla="*/ 1106750 h 1373694"/>
              <a:gd name="connsiteX13" fmla="*/ 0 w 2700418"/>
              <a:gd name="connsiteY13" fmla="*/ 591278 h 1373694"/>
              <a:gd name="connsiteX14" fmla="*/ 35585 w 2700418"/>
              <a:gd name="connsiteY14" fmla="*/ 218863 h 1373694"/>
              <a:gd name="connsiteX0" fmla="*/ 35585 w 2700420"/>
              <a:gd name="connsiteY0" fmla="*/ 218863 h 1373694"/>
              <a:gd name="connsiteX1" fmla="*/ 410073 w 2700420"/>
              <a:gd name="connsiteY1" fmla="*/ 62575 h 1373694"/>
              <a:gd name="connsiteX2" fmla="*/ 938621 w 2700420"/>
              <a:gd name="connsiteY2" fmla="*/ 46120 h 1373694"/>
              <a:gd name="connsiteX3" fmla="*/ 1519963 w 2700420"/>
              <a:gd name="connsiteY3" fmla="*/ 15995 h 1373694"/>
              <a:gd name="connsiteX4" fmla="*/ 2049912 w 2700420"/>
              <a:gd name="connsiteY4" fmla="*/ 16763 h 1373694"/>
              <a:gd name="connsiteX5" fmla="*/ 2408592 w 2700420"/>
              <a:gd name="connsiteY5" fmla="*/ 343024 h 1373694"/>
              <a:gd name="connsiteX6" fmla="*/ 2700412 w 2700420"/>
              <a:gd name="connsiteY6" fmla="*/ 664905 h 1373694"/>
              <a:gd name="connsiteX7" fmla="*/ 2391159 w 2700420"/>
              <a:gd name="connsiteY7" fmla="*/ 1106750 h 1373694"/>
              <a:gd name="connsiteX8" fmla="*/ 2169181 w 2700420"/>
              <a:gd name="connsiteY8" fmla="*/ 1328728 h 1373694"/>
              <a:gd name="connsiteX9" fmla="*/ 1853022 w 2700420"/>
              <a:gd name="connsiteY9" fmla="*/ 1354288 h 1373694"/>
              <a:gd name="connsiteX10" fmla="*/ 884122 w 2700420"/>
              <a:gd name="connsiteY10" fmla="*/ 1372455 h 1373694"/>
              <a:gd name="connsiteX11" fmla="*/ 257563 w 2700420"/>
              <a:gd name="connsiteY11" fmla="*/ 1328728 h 1373694"/>
              <a:gd name="connsiteX12" fmla="*/ 35585 w 2700420"/>
              <a:gd name="connsiteY12" fmla="*/ 1106750 h 1373694"/>
              <a:gd name="connsiteX13" fmla="*/ 0 w 2700420"/>
              <a:gd name="connsiteY13" fmla="*/ 591278 h 1373694"/>
              <a:gd name="connsiteX14" fmla="*/ 35585 w 2700420"/>
              <a:gd name="connsiteY14"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408592 w 2701504"/>
              <a:gd name="connsiteY5" fmla="*/ 343024 h 1373694"/>
              <a:gd name="connsiteX6" fmla="*/ 2700412 w 2701504"/>
              <a:gd name="connsiteY6" fmla="*/ 664905 h 1373694"/>
              <a:gd name="connsiteX7" fmla="*/ 2459139 w 2701504"/>
              <a:gd name="connsiteY7" fmla="*/ 842560 h 1373694"/>
              <a:gd name="connsiteX8" fmla="*/ 2391159 w 2701504"/>
              <a:gd name="connsiteY8" fmla="*/ 1106750 h 1373694"/>
              <a:gd name="connsiteX9" fmla="*/ 2169181 w 2701504"/>
              <a:gd name="connsiteY9" fmla="*/ 1328728 h 1373694"/>
              <a:gd name="connsiteX10" fmla="*/ 1853022 w 2701504"/>
              <a:gd name="connsiteY10" fmla="*/ 1354288 h 1373694"/>
              <a:gd name="connsiteX11" fmla="*/ 884122 w 2701504"/>
              <a:gd name="connsiteY11" fmla="*/ 1372455 h 1373694"/>
              <a:gd name="connsiteX12" fmla="*/ 257563 w 2701504"/>
              <a:gd name="connsiteY12" fmla="*/ 1328728 h 1373694"/>
              <a:gd name="connsiteX13" fmla="*/ 35585 w 2701504"/>
              <a:gd name="connsiteY13" fmla="*/ 1106750 h 1373694"/>
              <a:gd name="connsiteX14" fmla="*/ 0 w 2701504"/>
              <a:gd name="connsiteY14" fmla="*/ 591278 h 1373694"/>
              <a:gd name="connsiteX15" fmla="*/ 35585 w 2701504"/>
              <a:gd name="connsiteY15"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700412 w 2701504"/>
              <a:gd name="connsiteY6" fmla="*/ 664905 h 1373694"/>
              <a:gd name="connsiteX7" fmla="*/ 2459139 w 2701504"/>
              <a:gd name="connsiteY7" fmla="*/ 842560 h 1373694"/>
              <a:gd name="connsiteX8" fmla="*/ 2391159 w 2701504"/>
              <a:gd name="connsiteY8" fmla="*/ 1106750 h 1373694"/>
              <a:gd name="connsiteX9" fmla="*/ 2169181 w 2701504"/>
              <a:gd name="connsiteY9" fmla="*/ 1328728 h 1373694"/>
              <a:gd name="connsiteX10" fmla="*/ 1853022 w 2701504"/>
              <a:gd name="connsiteY10" fmla="*/ 1354288 h 1373694"/>
              <a:gd name="connsiteX11" fmla="*/ 884122 w 2701504"/>
              <a:gd name="connsiteY11" fmla="*/ 1372455 h 1373694"/>
              <a:gd name="connsiteX12" fmla="*/ 257563 w 2701504"/>
              <a:gd name="connsiteY12" fmla="*/ 1328728 h 1373694"/>
              <a:gd name="connsiteX13" fmla="*/ 35585 w 2701504"/>
              <a:gd name="connsiteY13" fmla="*/ 1106750 h 1373694"/>
              <a:gd name="connsiteX14" fmla="*/ 0 w 2701504"/>
              <a:gd name="connsiteY14" fmla="*/ 591278 h 1373694"/>
              <a:gd name="connsiteX15" fmla="*/ 35585 w 2701504"/>
              <a:gd name="connsiteY15"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421190 w 2701504"/>
              <a:gd name="connsiteY6" fmla="*/ 482148 h 1373694"/>
              <a:gd name="connsiteX7" fmla="*/ 2700412 w 2701504"/>
              <a:gd name="connsiteY7" fmla="*/ 664905 h 1373694"/>
              <a:gd name="connsiteX8" fmla="*/ 2459139 w 2701504"/>
              <a:gd name="connsiteY8" fmla="*/ 842560 h 1373694"/>
              <a:gd name="connsiteX9" fmla="*/ 2391159 w 2701504"/>
              <a:gd name="connsiteY9" fmla="*/ 1106750 h 1373694"/>
              <a:gd name="connsiteX10" fmla="*/ 2169181 w 2701504"/>
              <a:gd name="connsiteY10" fmla="*/ 1328728 h 1373694"/>
              <a:gd name="connsiteX11" fmla="*/ 1853022 w 2701504"/>
              <a:gd name="connsiteY11" fmla="*/ 1354288 h 1373694"/>
              <a:gd name="connsiteX12" fmla="*/ 884122 w 2701504"/>
              <a:gd name="connsiteY12" fmla="*/ 1372455 h 1373694"/>
              <a:gd name="connsiteX13" fmla="*/ 257563 w 2701504"/>
              <a:gd name="connsiteY13" fmla="*/ 1328728 h 1373694"/>
              <a:gd name="connsiteX14" fmla="*/ 35585 w 2701504"/>
              <a:gd name="connsiteY14" fmla="*/ 1106750 h 1373694"/>
              <a:gd name="connsiteX15" fmla="*/ 0 w 2701504"/>
              <a:gd name="connsiteY15" fmla="*/ 591278 h 1373694"/>
              <a:gd name="connsiteX16" fmla="*/ 35585 w 2701504"/>
              <a:gd name="connsiteY16"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421190 w 2701504"/>
              <a:gd name="connsiteY6" fmla="*/ 482148 h 1373694"/>
              <a:gd name="connsiteX7" fmla="*/ 2700412 w 2701504"/>
              <a:gd name="connsiteY7" fmla="*/ 664905 h 1373694"/>
              <a:gd name="connsiteX8" fmla="*/ 2459139 w 2701504"/>
              <a:gd name="connsiteY8" fmla="*/ 842560 h 1373694"/>
              <a:gd name="connsiteX9" fmla="*/ 2391159 w 2701504"/>
              <a:gd name="connsiteY9" fmla="*/ 1106750 h 1373694"/>
              <a:gd name="connsiteX10" fmla="*/ 2169181 w 2701504"/>
              <a:gd name="connsiteY10" fmla="*/ 1328728 h 1373694"/>
              <a:gd name="connsiteX11" fmla="*/ 1853022 w 2701504"/>
              <a:gd name="connsiteY11" fmla="*/ 1354288 h 1373694"/>
              <a:gd name="connsiteX12" fmla="*/ 884122 w 2701504"/>
              <a:gd name="connsiteY12" fmla="*/ 1372455 h 1373694"/>
              <a:gd name="connsiteX13" fmla="*/ 257563 w 2701504"/>
              <a:gd name="connsiteY13" fmla="*/ 1328728 h 1373694"/>
              <a:gd name="connsiteX14" fmla="*/ 35585 w 2701504"/>
              <a:gd name="connsiteY14" fmla="*/ 1106750 h 1373694"/>
              <a:gd name="connsiteX15" fmla="*/ 0 w 2701504"/>
              <a:gd name="connsiteY15" fmla="*/ 591278 h 1373694"/>
              <a:gd name="connsiteX16" fmla="*/ 35585 w 2701504"/>
              <a:gd name="connsiteY16"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421190 w 2701504"/>
              <a:gd name="connsiteY6" fmla="*/ 482148 h 1373694"/>
              <a:gd name="connsiteX7" fmla="*/ 2700412 w 2701504"/>
              <a:gd name="connsiteY7" fmla="*/ 664905 h 1373694"/>
              <a:gd name="connsiteX8" fmla="*/ 2459139 w 2701504"/>
              <a:gd name="connsiteY8" fmla="*/ 842560 h 1373694"/>
              <a:gd name="connsiteX9" fmla="*/ 2391159 w 2701504"/>
              <a:gd name="connsiteY9" fmla="*/ 1106750 h 1373694"/>
              <a:gd name="connsiteX10" fmla="*/ 2169181 w 2701504"/>
              <a:gd name="connsiteY10" fmla="*/ 1328728 h 1373694"/>
              <a:gd name="connsiteX11" fmla="*/ 1853022 w 2701504"/>
              <a:gd name="connsiteY11" fmla="*/ 1354288 h 1373694"/>
              <a:gd name="connsiteX12" fmla="*/ 884122 w 2701504"/>
              <a:gd name="connsiteY12" fmla="*/ 1372455 h 1373694"/>
              <a:gd name="connsiteX13" fmla="*/ 257563 w 2701504"/>
              <a:gd name="connsiteY13" fmla="*/ 1328728 h 1373694"/>
              <a:gd name="connsiteX14" fmla="*/ 35585 w 2701504"/>
              <a:gd name="connsiteY14" fmla="*/ 1106750 h 1373694"/>
              <a:gd name="connsiteX15" fmla="*/ 0 w 2701504"/>
              <a:gd name="connsiteY15" fmla="*/ 591278 h 1373694"/>
              <a:gd name="connsiteX16" fmla="*/ 35585 w 2701504"/>
              <a:gd name="connsiteY16"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421190 w 2701504"/>
              <a:gd name="connsiteY6" fmla="*/ 482148 h 1373694"/>
              <a:gd name="connsiteX7" fmla="*/ 2700412 w 2701504"/>
              <a:gd name="connsiteY7" fmla="*/ 664905 h 1373694"/>
              <a:gd name="connsiteX8" fmla="*/ 2459139 w 2701504"/>
              <a:gd name="connsiteY8" fmla="*/ 842560 h 1373694"/>
              <a:gd name="connsiteX9" fmla="*/ 2391159 w 2701504"/>
              <a:gd name="connsiteY9" fmla="*/ 1106750 h 1373694"/>
              <a:gd name="connsiteX10" fmla="*/ 2169181 w 2701504"/>
              <a:gd name="connsiteY10" fmla="*/ 1328728 h 1373694"/>
              <a:gd name="connsiteX11" fmla="*/ 1853022 w 2701504"/>
              <a:gd name="connsiteY11" fmla="*/ 1354288 h 1373694"/>
              <a:gd name="connsiteX12" fmla="*/ 884122 w 2701504"/>
              <a:gd name="connsiteY12" fmla="*/ 1372455 h 1373694"/>
              <a:gd name="connsiteX13" fmla="*/ 257563 w 2701504"/>
              <a:gd name="connsiteY13" fmla="*/ 1328728 h 1373694"/>
              <a:gd name="connsiteX14" fmla="*/ 35585 w 2701504"/>
              <a:gd name="connsiteY14" fmla="*/ 1106750 h 1373694"/>
              <a:gd name="connsiteX15" fmla="*/ 0 w 2701504"/>
              <a:gd name="connsiteY15" fmla="*/ 591278 h 1373694"/>
              <a:gd name="connsiteX16" fmla="*/ 35585 w 2701504"/>
              <a:gd name="connsiteY16" fmla="*/ 218863 h 1373694"/>
              <a:gd name="connsiteX0" fmla="*/ 35585 w 2701504"/>
              <a:gd name="connsiteY0" fmla="*/ 218863 h 1373694"/>
              <a:gd name="connsiteX1" fmla="*/ 410073 w 2701504"/>
              <a:gd name="connsiteY1" fmla="*/ 62575 h 1373694"/>
              <a:gd name="connsiteX2" fmla="*/ 938621 w 2701504"/>
              <a:gd name="connsiteY2" fmla="*/ 46120 h 1373694"/>
              <a:gd name="connsiteX3" fmla="*/ 1519963 w 2701504"/>
              <a:gd name="connsiteY3" fmla="*/ 15995 h 1373694"/>
              <a:gd name="connsiteX4" fmla="*/ 2049912 w 2701504"/>
              <a:gd name="connsiteY4" fmla="*/ 16763 h 1373694"/>
              <a:gd name="connsiteX5" fmla="*/ 2364319 w 2701504"/>
              <a:gd name="connsiteY5" fmla="*/ 214982 h 1373694"/>
              <a:gd name="connsiteX6" fmla="*/ 2421190 w 2701504"/>
              <a:gd name="connsiteY6" fmla="*/ 482148 h 1373694"/>
              <a:gd name="connsiteX7" fmla="*/ 2700412 w 2701504"/>
              <a:gd name="connsiteY7" fmla="*/ 664905 h 1373694"/>
              <a:gd name="connsiteX8" fmla="*/ 2459139 w 2701504"/>
              <a:gd name="connsiteY8" fmla="*/ 842560 h 1373694"/>
              <a:gd name="connsiteX9" fmla="*/ 2391159 w 2701504"/>
              <a:gd name="connsiteY9" fmla="*/ 1106750 h 1373694"/>
              <a:gd name="connsiteX10" fmla="*/ 2169181 w 2701504"/>
              <a:gd name="connsiteY10" fmla="*/ 1328728 h 1373694"/>
              <a:gd name="connsiteX11" fmla="*/ 1853022 w 2701504"/>
              <a:gd name="connsiteY11" fmla="*/ 1354288 h 1373694"/>
              <a:gd name="connsiteX12" fmla="*/ 884122 w 2701504"/>
              <a:gd name="connsiteY12" fmla="*/ 1372455 h 1373694"/>
              <a:gd name="connsiteX13" fmla="*/ 257563 w 2701504"/>
              <a:gd name="connsiteY13" fmla="*/ 1328728 h 1373694"/>
              <a:gd name="connsiteX14" fmla="*/ 35585 w 2701504"/>
              <a:gd name="connsiteY14" fmla="*/ 1106750 h 1373694"/>
              <a:gd name="connsiteX15" fmla="*/ 0 w 2701504"/>
              <a:gd name="connsiteY15" fmla="*/ 591278 h 1373694"/>
              <a:gd name="connsiteX16" fmla="*/ 35585 w 2701504"/>
              <a:gd name="connsiteY16" fmla="*/ 218863 h 1373694"/>
              <a:gd name="connsiteX0" fmla="*/ 35585 w 2701504"/>
              <a:gd name="connsiteY0" fmla="*/ 206216 h 1361047"/>
              <a:gd name="connsiteX1" fmla="*/ 410073 w 2701504"/>
              <a:gd name="connsiteY1" fmla="*/ 49928 h 1361047"/>
              <a:gd name="connsiteX2" fmla="*/ 938621 w 2701504"/>
              <a:gd name="connsiteY2" fmla="*/ 33473 h 1361047"/>
              <a:gd name="connsiteX3" fmla="*/ 1519963 w 2701504"/>
              <a:gd name="connsiteY3" fmla="*/ 3348 h 1361047"/>
              <a:gd name="connsiteX4" fmla="*/ 2049912 w 2701504"/>
              <a:gd name="connsiteY4" fmla="*/ 4116 h 1361047"/>
              <a:gd name="connsiteX5" fmla="*/ 2364319 w 2701504"/>
              <a:gd name="connsiteY5" fmla="*/ 202335 h 1361047"/>
              <a:gd name="connsiteX6" fmla="*/ 2421190 w 2701504"/>
              <a:gd name="connsiteY6" fmla="*/ 469501 h 1361047"/>
              <a:gd name="connsiteX7" fmla="*/ 2700412 w 2701504"/>
              <a:gd name="connsiteY7" fmla="*/ 652258 h 1361047"/>
              <a:gd name="connsiteX8" fmla="*/ 2459139 w 2701504"/>
              <a:gd name="connsiteY8" fmla="*/ 829913 h 1361047"/>
              <a:gd name="connsiteX9" fmla="*/ 2391159 w 2701504"/>
              <a:gd name="connsiteY9" fmla="*/ 1094103 h 1361047"/>
              <a:gd name="connsiteX10" fmla="*/ 2169181 w 2701504"/>
              <a:gd name="connsiteY10" fmla="*/ 1316081 h 1361047"/>
              <a:gd name="connsiteX11" fmla="*/ 1853022 w 2701504"/>
              <a:gd name="connsiteY11" fmla="*/ 1341641 h 1361047"/>
              <a:gd name="connsiteX12" fmla="*/ 884122 w 2701504"/>
              <a:gd name="connsiteY12" fmla="*/ 1359808 h 1361047"/>
              <a:gd name="connsiteX13" fmla="*/ 257563 w 2701504"/>
              <a:gd name="connsiteY13" fmla="*/ 1316081 h 1361047"/>
              <a:gd name="connsiteX14" fmla="*/ 35585 w 2701504"/>
              <a:gd name="connsiteY14" fmla="*/ 1094103 h 1361047"/>
              <a:gd name="connsiteX15" fmla="*/ 0 w 2701504"/>
              <a:gd name="connsiteY15" fmla="*/ 578631 h 1361047"/>
              <a:gd name="connsiteX16" fmla="*/ 35585 w 2701504"/>
              <a:gd name="connsiteY16" fmla="*/ 206216 h 13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1504" h="1361047">
                <a:moveTo>
                  <a:pt x="35585" y="206216"/>
                </a:moveTo>
                <a:cubicBezTo>
                  <a:pt x="35585" y="83621"/>
                  <a:pt x="202700" y="68094"/>
                  <a:pt x="410073" y="49928"/>
                </a:cubicBezTo>
                <a:cubicBezTo>
                  <a:pt x="665543" y="38295"/>
                  <a:pt x="671370" y="40099"/>
                  <a:pt x="938621" y="33473"/>
                </a:cubicBezTo>
                <a:cubicBezTo>
                  <a:pt x="1110482" y="22682"/>
                  <a:pt x="1332729" y="2185"/>
                  <a:pt x="1519963" y="3348"/>
                </a:cubicBezTo>
                <a:cubicBezTo>
                  <a:pt x="1707197" y="4511"/>
                  <a:pt x="1834399" y="-5279"/>
                  <a:pt x="2049912" y="4116"/>
                </a:cubicBezTo>
                <a:cubicBezTo>
                  <a:pt x="2172507" y="4116"/>
                  <a:pt x="2320045" y="32317"/>
                  <a:pt x="2364319" y="202335"/>
                </a:cubicBezTo>
                <a:cubicBezTo>
                  <a:pt x="2449390" y="344709"/>
                  <a:pt x="2365175" y="394514"/>
                  <a:pt x="2421190" y="469501"/>
                </a:cubicBezTo>
                <a:cubicBezTo>
                  <a:pt x="2477205" y="544488"/>
                  <a:pt x="2704629" y="576382"/>
                  <a:pt x="2700412" y="652258"/>
                </a:cubicBezTo>
                <a:cubicBezTo>
                  <a:pt x="2718324" y="750531"/>
                  <a:pt x="2510681" y="756272"/>
                  <a:pt x="2459139" y="829913"/>
                </a:cubicBezTo>
                <a:cubicBezTo>
                  <a:pt x="2407597" y="903554"/>
                  <a:pt x="2417348" y="985412"/>
                  <a:pt x="2391159" y="1094103"/>
                </a:cubicBezTo>
                <a:cubicBezTo>
                  <a:pt x="2365861" y="1254636"/>
                  <a:pt x="2291776" y="1316081"/>
                  <a:pt x="2169181" y="1316081"/>
                </a:cubicBezTo>
                <a:cubicBezTo>
                  <a:pt x="2069850" y="1314508"/>
                  <a:pt x="1952353" y="1343214"/>
                  <a:pt x="1853022" y="1341641"/>
                </a:cubicBezTo>
                <a:cubicBezTo>
                  <a:pt x="1536111" y="1333567"/>
                  <a:pt x="1201033" y="1367882"/>
                  <a:pt x="884122" y="1359808"/>
                </a:cubicBezTo>
                <a:lnTo>
                  <a:pt x="257563" y="1316081"/>
                </a:lnTo>
                <a:cubicBezTo>
                  <a:pt x="134968" y="1316081"/>
                  <a:pt x="35585" y="1216698"/>
                  <a:pt x="35585" y="1094103"/>
                </a:cubicBezTo>
                <a:cubicBezTo>
                  <a:pt x="33816" y="918242"/>
                  <a:pt x="1769" y="754492"/>
                  <a:pt x="0" y="578631"/>
                </a:cubicBezTo>
                <a:lnTo>
                  <a:pt x="35585" y="206216"/>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7">
            <a:extLst>
              <a:ext uri="{FF2B5EF4-FFF2-40B4-BE49-F238E27FC236}">
                <a16:creationId xmlns:a16="http://schemas.microsoft.com/office/drawing/2014/main" id="{C35D2623-25D8-F41F-ADDE-55642CE6F9E4}"/>
              </a:ext>
            </a:extLst>
          </p:cNvPr>
          <p:cNvSpPr/>
          <p:nvPr userDrawn="1"/>
        </p:nvSpPr>
        <p:spPr>
          <a:xfrm>
            <a:off x="6715878" y="3377664"/>
            <a:ext cx="1405916" cy="99131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417793"/>
              <a:gd name="connsiteX1" fmla="*/ 410073 w 2404214"/>
              <a:gd name="connsiteY1" fmla="*/ 62575 h 1417793"/>
              <a:gd name="connsiteX2" fmla="*/ 938621 w 2404214"/>
              <a:gd name="connsiteY2" fmla="*/ 46120 h 1417793"/>
              <a:gd name="connsiteX3" fmla="*/ 1519963 w 2404214"/>
              <a:gd name="connsiteY3" fmla="*/ 15995 h 1417793"/>
              <a:gd name="connsiteX4" fmla="*/ 2049912 w 2404214"/>
              <a:gd name="connsiteY4" fmla="*/ 16763 h 1417793"/>
              <a:gd name="connsiteX5" fmla="*/ 2391159 w 2404214"/>
              <a:gd name="connsiteY5" fmla="*/ 218863 h 1417793"/>
              <a:gd name="connsiteX6" fmla="*/ 2404084 w 2404214"/>
              <a:gd name="connsiteY6" fmla="*/ 651836 h 1417793"/>
              <a:gd name="connsiteX7" fmla="*/ 2391159 w 2404214"/>
              <a:gd name="connsiteY7" fmla="*/ 1106750 h 1417793"/>
              <a:gd name="connsiteX8" fmla="*/ 2169181 w 2404214"/>
              <a:gd name="connsiteY8" fmla="*/ 1328728 h 1417793"/>
              <a:gd name="connsiteX9" fmla="*/ 1853022 w 2404214"/>
              <a:gd name="connsiteY9" fmla="*/ 1354288 h 1417793"/>
              <a:gd name="connsiteX10" fmla="*/ 884122 w 2404214"/>
              <a:gd name="connsiteY10" fmla="*/ 1372455 h 1417793"/>
              <a:gd name="connsiteX11" fmla="*/ 257563 w 2404214"/>
              <a:gd name="connsiteY11" fmla="*/ 1328728 h 1417793"/>
              <a:gd name="connsiteX12" fmla="*/ 69542 w 2404214"/>
              <a:gd name="connsiteY12" fmla="*/ 1411631 h 1417793"/>
              <a:gd name="connsiteX13" fmla="*/ 35585 w 2404214"/>
              <a:gd name="connsiteY13" fmla="*/ 1106750 h 1417793"/>
              <a:gd name="connsiteX14" fmla="*/ 0 w 2404214"/>
              <a:gd name="connsiteY14" fmla="*/ 591278 h 1417793"/>
              <a:gd name="connsiteX15" fmla="*/ 35585 w 2404214"/>
              <a:gd name="connsiteY15" fmla="*/ 218863 h 1417793"/>
              <a:gd name="connsiteX0" fmla="*/ 35585 w 2404214"/>
              <a:gd name="connsiteY0" fmla="*/ 218863 h 1459213"/>
              <a:gd name="connsiteX1" fmla="*/ 410073 w 2404214"/>
              <a:gd name="connsiteY1" fmla="*/ 62575 h 1459213"/>
              <a:gd name="connsiteX2" fmla="*/ 938621 w 2404214"/>
              <a:gd name="connsiteY2" fmla="*/ 46120 h 1459213"/>
              <a:gd name="connsiteX3" fmla="*/ 1519963 w 2404214"/>
              <a:gd name="connsiteY3" fmla="*/ 15995 h 1459213"/>
              <a:gd name="connsiteX4" fmla="*/ 2049912 w 2404214"/>
              <a:gd name="connsiteY4" fmla="*/ 16763 h 1459213"/>
              <a:gd name="connsiteX5" fmla="*/ 2391159 w 2404214"/>
              <a:gd name="connsiteY5" fmla="*/ 218863 h 1459213"/>
              <a:gd name="connsiteX6" fmla="*/ 2404084 w 2404214"/>
              <a:gd name="connsiteY6" fmla="*/ 651836 h 1459213"/>
              <a:gd name="connsiteX7" fmla="*/ 2391159 w 2404214"/>
              <a:gd name="connsiteY7" fmla="*/ 1106750 h 1459213"/>
              <a:gd name="connsiteX8" fmla="*/ 2169181 w 2404214"/>
              <a:gd name="connsiteY8" fmla="*/ 1328728 h 1459213"/>
              <a:gd name="connsiteX9" fmla="*/ 1853022 w 2404214"/>
              <a:gd name="connsiteY9" fmla="*/ 1354288 h 1459213"/>
              <a:gd name="connsiteX10" fmla="*/ 884122 w 2404214"/>
              <a:gd name="connsiteY10" fmla="*/ 1372455 h 1459213"/>
              <a:gd name="connsiteX11" fmla="*/ 257563 w 2404214"/>
              <a:gd name="connsiteY11" fmla="*/ 1328728 h 1459213"/>
              <a:gd name="connsiteX12" fmla="*/ 69542 w 2404214"/>
              <a:gd name="connsiteY12" fmla="*/ 1454312 h 1459213"/>
              <a:gd name="connsiteX13" fmla="*/ 35585 w 2404214"/>
              <a:gd name="connsiteY13" fmla="*/ 1106750 h 1459213"/>
              <a:gd name="connsiteX14" fmla="*/ 0 w 2404214"/>
              <a:gd name="connsiteY14" fmla="*/ 591278 h 1459213"/>
              <a:gd name="connsiteX15" fmla="*/ 35585 w 2404214"/>
              <a:gd name="connsiteY15" fmla="*/ 218863 h 1459213"/>
              <a:gd name="connsiteX0" fmla="*/ 35585 w 2404214"/>
              <a:gd name="connsiteY0" fmla="*/ 218863 h 1481036"/>
              <a:gd name="connsiteX1" fmla="*/ 410073 w 2404214"/>
              <a:gd name="connsiteY1" fmla="*/ 62575 h 1481036"/>
              <a:gd name="connsiteX2" fmla="*/ 938621 w 2404214"/>
              <a:gd name="connsiteY2" fmla="*/ 46120 h 1481036"/>
              <a:gd name="connsiteX3" fmla="*/ 1519963 w 2404214"/>
              <a:gd name="connsiteY3" fmla="*/ 15995 h 1481036"/>
              <a:gd name="connsiteX4" fmla="*/ 2049912 w 2404214"/>
              <a:gd name="connsiteY4" fmla="*/ 16763 h 1481036"/>
              <a:gd name="connsiteX5" fmla="*/ 2391159 w 2404214"/>
              <a:gd name="connsiteY5" fmla="*/ 218863 h 1481036"/>
              <a:gd name="connsiteX6" fmla="*/ 2404084 w 2404214"/>
              <a:gd name="connsiteY6" fmla="*/ 651836 h 1481036"/>
              <a:gd name="connsiteX7" fmla="*/ 2391159 w 2404214"/>
              <a:gd name="connsiteY7" fmla="*/ 1106750 h 1481036"/>
              <a:gd name="connsiteX8" fmla="*/ 2169181 w 2404214"/>
              <a:gd name="connsiteY8" fmla="*/ 1328728 h 1481036"/>
              <a:gd name="connsiteX9" fmla="*/ 1853022 w 2404214"/>
              <a:gd name="connsiteY9" fmla="*/ 1354288 h 1481036"/>
              <a:gd name="connsiteX10" fmla="*/ 884122 w 2404214"/>
              <a:gd name="connsiteY10" fmla="*/ 1372455 h 1481036"/>
              <a:gd name="connsiteX11" fmla="*/ 257563 w 2404214"/>
              <a:gd name="connsiteY11" fmla="*/ 1328728 h 1481036"/>
              <a:gd name="connsiteX12" fmla="*/ 69542 w 2404214"/>
              <a:gd name="connsiteY12" fmla="*/ 1454312 h 1481036"/>
              <a:gd name="connsiteX13" fmla="*/ 35585 w 2404214"/>
              <a:gd name="connsiteY13" fmla="*/ 1106750 h 1481036"/>
              <a:gd name="connsiteX14" fmla="*/ 0 w 2404214"/>
              <a:gd name="connsiteY14" fmla="*/ 591278 h 1481036"/>
              <a:gd name="connsiteX15" fmla="*/ 35585 w 2404214"/>
              <a:gd name="connsiteY15" fmla="*/ 218863 h 1481036"/>
              <a:gd name="connsiteX0" fmla="*/ 35585 w 2404214"/>
              <a:gd name="connsiteY0" fmla="*/ 218863 h 1480655"/>
              <a:gd name="connsiteX1" fmla="*/ 410073 w 2404214"/>
              <a:gd name="connsiteY1" fmla="*/ 62575 h 1480655"/>
              <a:gd name="connsiteX2" fmla="*/ 938621 w 2404214"/>
              <a:gd name="connsiteY2" fmla="*/ 46120 h 1480655"/>
              <a:gd name="connsiteX3" fmla="*/ 1519963 w 2404214"/>
              <a:gd name="connsiteY3" fmla="*/ 15995 h 1480655"/>
              <a:gd name="connsiteX4" fmla="*/ 2049912 w 2404214"/>
              <a:gd name="connsiteY4" fmla="*/ 16763 h 1480655"/>
              <a:gd name="connsiteX5" fmla="*/ 2391159 w 2404214"/>
              <a:gd name="connsiteY5" fmla="*/ 218863 h 1480655"/>
              <a:gd name="connsiteX6" fmla="*/ 2404084 w 2404214"/>
              <a:gd name="connsiteY6" fmla="*/ 651836 h 1480655"/>
              <a:gd name="connsiteX7" fmla="*/ 2391159 w 2404214"/>
              <a:gd name="connsiteY7" fmla="*/ 1106750 h 1480655"/>
              <a:gd name="connsiteX8" fmla="*/ 2169181 w 2404214"/>
              <a:gd name="connsiteY8" fmla="*/ 1328728 h 1480655"/>
              <a:gd name="connsiteX9" fmla="*/ 1853022 w 2404214"/>
              <a:gd name="connsiteY9" fmla="*/ 1354288 h 1480655"/>
              <a:gd name="connsiteX10" fmla="*/ 884122 w 2404214"/>
              <a:gd name="connsiteY10" fmla="*/ 1372455 h 1480655"/>
              <a:gd name="connsiteX11" fmla="*/ 453025 w 2404214"/>
              <a:gd name="connsiteY11" fmla="*/ 1323986 h 1480655"/>
              <a:gd name="connsiteX12" fmla="*/ 69542 w 2404214"/>
              <a:gd name="connsiteY12" fmla="*/ 1454312 h 1480655"/>
              <a:gd name="connsiteX13" fmla="*/ 35585 w 2404214"/>
              <a:gd name="connsiteY13" fmla="*/ 1106750 h 1480655"/>
              <a:gd name="connsiteX14" fmla="*/ 0 w 2404214"/>
              <a:gd name="connsiteY14" fmla="*/ 591278 h 1480655"/>
              <a:gd name="connsiteX15" fmla="*/ 35585 w 2404214"/>
              <a:gd name="connsiteY15" fmla="*/ 218863 h 14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214" h="1480655">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453025" y="1323986"/>
                </a:lnTo>
                <a:cubicBezTo>
                  <a:pt x="317262" y="1301271"/>
                  <a:pt x="236845" y="1562442"/>
                  <a:pt x="69542" y="1454312"/>
                </a:cubicBezTo>
                <a:cubicBezTo>
                  <a:pt x="32546" y="1417316"/>
                  <a:pt x="47175" y="1214231"/>
                  <a:pt x="35585" y="1106750"/>
                </a:cubicBezTo>
                <a:cubicBezTo>
                  <a:pt x="33816" y="930889"/>
                  <a:pt x="1769" y="767139"/>
                  <a:pt x="0" y="591278"/>
                </a:cubicBezTo>
                <a:lnTo>
                  <a:pt x="35585" y="218863"/>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71F524F-F1AD-21E2-0F73-D0661FFAAD62}"/>
              </a:ext>
            </a:extLst>
          </p:cNvPr>
          <p:cNvSpPr/>
          <p:nvPr userDrawn="1"/>
        </p:nvSpPr>
        <p:spPr>
          <a:xfrm>
            <a:off x="637950" y="4910153"/>
            <a:ext cx="1360338" cy="1349301"/>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7">
            <a:extLst>
              <a:ext uri="{FF2B5EF4-FFF2-40B4-BE49-F238E27FC236}">
                <a16:creationId xmlns:a16="http://schemas.microsoft.com/office/drawing/2014/main" id="{C052476D-6B1F-9DC6-8E82-F85FEB6F571A}"/>
              </a:ext>
            </a:extLst>
          </p:cNvPr>
          <p:cNvSpPr/>
          <p:nvPr userDrawn="1"/>
        </p:nvSpPr>
        <p:spPr>
          <a:xfrm rot="10800000">
            <a:off x="5087103" y="3308867"/>
            <a:ext cx="1405916" cy="105729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576479"/>
              <a:gd name="connsiteX1" fmla="*/ 410073 w 2404214"/>
              <a:gd name="connsiteY1" fmla="*/ 62575 h 1576479"/>
              <a:gd name="connsiteX2" fmla="*/ 938621 w 2404214"/>
              <a:gd name="connsiteY2" fmla="*/ 46120 h 1576479"/>
              <a:gd name="connsiteX3" fmla="*/ 1519963 w 2404214"/>
              <a:gd name="connsiteY3" fmla="*/ 15995 h 1576479"/>
              <a:gd name="connsiteX4" fmla="*/ 2049912 w 2404214"/>
              <a:gd name="connsiteY4" fmla="*/ 16763 h 1576479"/>
              <a:gd name="connsiteX5" fmla="*/ 2391159 w 2404214"/>
              <a:gd name="connsiteY5" fmla="*/ 218863 h 1576479"/>
              <a:gd name="connsiteX6" fmla="*/ 2404084 w 2404214"/>
              <a:gd name="connsiteY6" fmla="*/ 651836 h 1576479"/>
              <a:gd name="connsiteX7" fmla="*/ 2391159 w 2404214"/>
              <a:gd name="connsiteY7" fmla="*/ 1106750 h 1576479"/>
              <a:gd name="connsiteX8" fmla="*/ 2169181 w 2404214"/>
              <a:gd name="connsiteY8" fmla="*/ 1328728 h 1576479"/>
              <a:gd name="connsiteX9" fmla="*/ 1972731 w 2404214"/>
              <a:gd name="connsiteY9" fmla="*/ 1576472 h 1576479"/>
              <a:gd name="connsiteX10" fmla="*/ 884122 w 2404214"/>
              <a:gd name="connsiteY10" fmla="*/ 1372455 h 1576479"/>
              <a:gd name="connsiteX11" fmla="*/ 257563 w 2404214"/>
              <a:gd name="connsiteY11" fmla="*/ 1328728 h 1576479"/>
              <a:gd name="connsiteX12" fmla="*/ 35585 w 2404214"/>
              <a:gd name="connsiteY12" fmla="*/ 1106750 h 1576479"/>
              <a:gd name="connsiteX13" fmla="*/ 0 w 2404214"/>
              <a:gd name="connsiteY13" fmla="*/ 591278 h 1576479"/>
              <a:gd name="connsiteX14" fmla="*/ 35585 w 2404214"/>
              <a:gd name="connsiteY14" fmla="*/ 218863 h 1576479"/>
              <a:gd name="connsiteX0" fmla="*/ 35585 w 2404214"/>
              <a:gd name="connsiteY0" fmla="*/ 218863 h 1579202"/>
              <a:gd name="connsiteX1" fmla="*/ 410073 w 2404214"/>
              <a:gd name="connsiteY1" fmla="*/ 62575 h 1579202"/>
              <a:gd name="connsiteX2" fmla="*/ 938621 w 2404214"/>
              <a:gd name="connsiteY2" fmla="*/ 46120 h 1579202"/>
              <a:gd name="connsiteX3" fmla="*/ 1519963 w 2404214"/>
              <a:gd name="connsiteY3" fmla="*/ 15995 h 1579202"/>
              <a:gd name="connsiteX4" fmla="*/ 2049912 w 2404214"/>
              <a:gd name="connsiteY4" fmla="*/ 16763 h 1579202"/>
              <a:gd name="connsiteX5" fmla="*/ 2391159 w 2404214"/>
              <a:gd name="connsiteY5" fmla="*/ 218863 h 1579202"/>
              <a:gd name="connsiteX6" fmla="*/ 2404084 w 2404214"/>
              <a:gd name="connsiteY6" fmla="*/ 651836 h 1579202"/>
              <a:gd name="connsiteX7" fmla="*/ 2391159 w 2404214"/>
              <a:gd name="connsiteY7" fmla="*/ 1106750 h 1579202"/>
              <a:gd name="connsiteX8" fmla="*/ 2169181 w 2404214"/>
              <a:gd name="connsiteY8" fmla="*/ 1328728 h 1579202"/>
              <a:gd name="connsiteX9" fmla="*/ 1972731 w 2404214"/>
              <a:gd name="connsiteY9" fmla="*/ 1576472 h 1579202"/>
              <a:gd name="connsiteX10" fmla="*/ 1556281 w 2404214"/>
              <a:gd name="connsiteY10" fmla="*/ 1404630 h 1579202"/>
              <a:gd name="connsiteX11" fmla="*/ 884122 w 2404214"/>
              <a:gd name="connsiteY11" fmla="*/ 1372455 h 1579202"/>
              <a:gd name="connsiteX12" fmla="*/ 257563 w 2404214"/>
              <a:gd name="connsiteY12" fmla="*/ 1328728 h 1579202"/>
              <a:gd name="connsiteX13" fmla="*/ 35585 w 2404214"/>
              <a:gd name="connsiteY13" fmla="*/ 1106750 h 1579202"/>
              <a:gd name="connsiteX14" fmla="*/ 0 w 2404214"/>
              <a:gd name="connsiteY14" fmla="*/ 591278 h 1579202"/>
              <a:gd name="connsiteX15" fmla="*/ 35585 w 2404214"/>
              <a:gd name="connsiteY15" fmla="*/ 218863 h 157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04214" h="1579202">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2072062" y="1578045"/>
                  <a:pt x="1972731" y="1576472"/>
                </a:cubicBezTo>
                <a:cubicBezTo>
                  <a:pt x="1856865" y="1602192"/>
                  <a:pt x="1737716" y="1438633"/>
                  <a:pt x="1556281" y="1404630"/>
                </a:cubicBezTo>
                <a:cubicBezTo>
                  <a:pt x="1374846" y="1370627"/>
                  <a:pt x="1086859" y="1398175"/>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3F7798-BB25-2ECB-24EA-79AFFAF84623}"/>
              </a:ext>
            </a:extLst>
          </p:cNvPr>
          <p:cNvSpPr txBox="1"/>
          <p:nvPr userDrawn="1"/>
        </p:nvSpPr>
        <p:spPr>
          <a:xfrm>
            <a:off x="543678" y="360218"/>
            <a:ext cx="4222286" cy="369332"/>
          </a:xfrm>
          <a:prstGeom prst="rect">
            <a:avLst/>
          </a:prstGeom>
          <a:noFill/>
        </p:spPr>
        <p:txBody>
          <a:bodyPr wrap="square" rtlCol="0">
            <a:spAutoFit/>
          </a:bodyPr>
          <a:lstStyle/>
          <a:p>
            <a:r>
              <a:rPr lang="en-US" dirty="0"/>
              <a:t>Editable asset board</a:t>
            </a:r>
          </a:p>
        </p:txBody>
      </p:sp>
      <p:sp>
        <p:nvSpPr>
          <p:cNvPr id="31" name="Rounded Rectangle 7">
            <a:extLst>
              <a:ext uri="{FF2B5EF4-FFF2-40B4-BE49-F238E27FC236}">
                <a16:creationId xmlns:a16="http://schemas.microsoft.com/office/drawing/2014/main" id="{7DEE3993-983C-23AB-8B6D-AE740C6820ED}"/>
              </a:ext>
            </a:extLst>
          </p:cNvPr>
          <p:cNvSpPr/>
          <p:nvPr userDrawn="1"/>
        </p:nvSpPr>
        <p:spPr>
          <a:xfrm>
            <a:off x="2528876" y="5161408"/>
            <a:ext cx="4799766" cy="806573"/>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3660" y="96268"/>
                  <a:pt x="2363660" y="218863"/>
                </a:cubicBezTo>
                <a:cubicBezTo>
                  <a:pt x="2361913" y="338964"/>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8086" y="1229345"/>
                  <a:pt x="8086" y="1106750"/>
                </a:cubicBezTo>
                <a:cubicBezTo>
                  <a:pt x="6317" y="930889"/>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040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0C93D33-B370-BC13-0A6D-FE8C298406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5306"/>
          <a:stretch/>
        </p:blipFill>
        <p:spPr>
          <a:xfrm>
            <a:off x="-211105" y="23580"/>
            <a:ext cx="4325906" cy="6839642"/>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356022-FC96-6DF3-A900-0B0D54FBF3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9900" y="681818"/>
            <a:ext cx="1092200" cy="596900"/>
          </a:xfrm>
          <a:prstGeom prst="rect">
            <a:avLst/>
          </a:prstGeom>
        </p:spPr>
      </p:pic>
      <p:grpSp>
        <p:nvGrpSpPr>
          <p:cNvPr id="5" name="Group 4">
            <a:extLst>
              <a:ext uri="{FF2B5EF4-FFF2-40B4-BE49-F238E27FC236}">
                <a16:creationId xmlns:a16="http://schemas.microsoft.com/office/drawing/2014/main" id="{88C2F3D2-6A33-5EE3-BD80-7EE637AC4C4A}"/>
              </a:ext>
            </a:extLst>
          </p:cNvPr>
          <p:cNvGrpSpPr/>
          <p:nvPr userDrawn="1"/>
        </p:nvGrpSpPr>
        <p:grpSpPr>
          <a:xfrm>
            <a:off x="3943770" y="5579282"/>
            <a:ext cx="4304460" cy="797938"/>
            <a:chOff x="614297" y="5840856"/>
            <a:chExt cx="3617819" cy="670652"/>
          </a:xfrm>
        </p:grpSpPr>
        <p:pic>
          <p:nvPicPr>
            <p:cNvPr id="6" name="Picture 5" descr="A picture containing text, clipart&#10;&#10;Description automatically generated">
              <a:extLst>
                <a:ext uri="{FF2B5EF4-FFF2-40B4-BE49-F238E27FC236}">
                  <a16:creationId xmlns:a16="http://schemas.microsoft.com/office/drawing/2014/main" id="{62A60914-3BDC-5083-EC41-4A545CAE0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399" y="5840856"/>
              <a:ext cx="737717" cy="67065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A176496-B18A-ABBE-06A6-7B102DA32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97" y="6103232"/>
              <a:ext cx="2615542" cy="357681"/>
            </a:xfrm>
            <a:prstGeom prst="rect">
              <a:avLst/>
            </a:prstGeom>
          </p:spPr>
        </p:pic>
      </p:grpSp>
      <p:sp>
        <p:nvSpPr>
          <p:cNvPr id="8" name="TextBox 7">
            <a:extLst>
              <a:ext uri="{FF2B5EF4-FFF2-40B4-BE49-F238E27FC236}">
                <a16:creationId xmlns:a16="http://schemas.microsoft.com/office/drawing/2014/main" id="{34C9BA38-542E-5B7E-B751-2CA1BD1147F9}"/>
              </a:ext>
            </a:extLst>
          </p:cNvPr>
          <p:cNvSpPr txBox="1"/>
          <p:nvPr userDrawn="1"/>
        </p:nvSpPr>
        <p:spPr>
          <a:xfrm>
            <a:off x="564323" y="2875002"/>
            <a:ext cx="11063353" cy="1107996"/>
          </a:xfrm>
          <a:prstGeom prst="rect">
            <a:avLst/>
          </a:prstGeom>
          <a:noFill/>
        </p:spPr>
        <p:txBody>
          <a:bodyPr wrap="square" rtlCol="0">
            <a:spAutoFit/>
          </a:bodyPr>
          <a:lstStyle/>
          <a:p>
            <a:pPr algn="ctr"/>
            <a:r>
              <a:rPr lang="en-GB" sz="6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Diolch</a:t>
            </a:r>
            <a:r>
              <a:rPr lang="en-GB" sz="6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endParaRPr lang="en-GB" sz="6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8" descr="Background pattern&#10;&#10;Description automatically generated">
            <a:extLst>
              <a:ext uri="{FF2B5EF4-FFF2-40B4-BE49-F238E27FC236}">
                <a16:creationId xmlns:a16="http://schemas.microsoft.com/office/drawing/2014/main" id="{6E6C81DD-5EB3-F5AA-29C3-15A0DADF59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79"/>
          <a:stretch/>
        </p:blipFill>
        <p:spPr>
          <a:xfrm>
            <a:off x="8820150" y="42630"/>
            <a:ext cx="3467099" cy="6839642"/>
          </a:xfrm>
          <a:prstGeom prst="rect">
            <a:avLst/>
          </a:prstGeom>
        </p:spPr>
      </p:pic>
    </p:spTree>
    <p:extLst>
      <p:ext uri="{BB962C8B-B14F-4D97-AF65-F5344CB8AC3E}">
        <p14:creationId xmlns:p14="http://schemas.microsoft.com/office/powerpoint/2010/main" val="342972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42B660"/>
        </a:solidFill>
        <a:effectLst/>
      </p:bgPr>
    </p:b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1B356022-FC96-6DF3-A900-0B0D54FBF3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9900" y="681818"/>
            <a:ext cx="1092200" cy="596900"/>
          </a:xfrm>
          <a:prstGeom prst="rect">
            <a:avLst/>
          </a:prstGeom>
        </p:spPr>
      </p:pic>
      <p:grpSp>
        <p:nvGrpSpPr>
          <p:cNvPr id="5" name="Group 4">
            <a:extLst>
              <a:ext uri="{FF2B5EF4-FFF2-40B4-BE49-F238E27FC236}">
                <a16:creationId xmlns:a16="http://schemas.microsoft.com/office/drawing/2014/main" id="{88C2F3D2-6A33-5EE3-BD80-7EE637AC4C4A}"/>
              </a:ext>
            </a:extLst>
          </p:cNvPr>
          <p:cNvGrpSpPr/>
          <p:nvPr userDrawn="1"/>
        </p:nvGrpSpPr>
        <p:grpSpPr>
          <a:xfrm>
            <a:off x="3943770" y="5579282"/>
            <a:ext cx="4304460" cy="797938"/>
            <a:chOff x="614297" y="5840856"/>
            <a:chExt cx="3617819" cy="670652"/>
          </a:xfrm>
        </p:grpSpPr>
        <p:pic>
          <p:nvPicPr>
            <p:cNvPr id="6" name="Picture 5" descr="A picture containing text, clipart&#10;&#10;Description automatically generated">
              <a:extLst>
                <a:ext uri="{FF2B5EF4-FFF2-40B4-BE49-F238E27FC236}">
                  <a16:creationId xmlns:a16="http://schemas.microsoft.com/office/drawing/2014/main" id="{62A60914-3BDC-5083-EC41-4A545CAE0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99" y="5840856"/>
              <a:ext cx="737717" cy="67065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8A176496-B18A-ABBE-06A6-7B102DA32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97" y="6103232"/>
              <a:ext cx="2615542" cy="357681"/>
            </a:xfrm>
            <a:prstGeom prst="rect">
              <a:avLst/>
            </a:prstGeom>
          </p:spPr>
        </p:pic>
      </p:grpSp>
      <p:sp>
        <p:nvSpPr>
          <p:cNvPr id="8" name="TextBox 7">
            <a:extLst>
              <a:ext uri="{FF2B5EF4-FFF2-40B4-BE49-F238E27FC236}">
                <a16:creationId xmlns:a16="http://schemas.microsoft.com/office/drawing/2014/main" id="{34C9BA38-542E-5B7E-B751-2CA1BD1147F9}"/>
              </a:ext>
            </a:extLst>
          </p:cNvPr>
          <p:cNvSpPr txBox="1"/>
          <p:nvPr userDrawn="1"/>
        </p:nvSpPr>
        <p:spPr>
          <a:xfrm>
            <a:off x="564323" y="2875002"/>
            <a:ext cx="11063353" cy="1107996"/>
          </a:xfrm>
          <a:prstGeom prst="rect">
            <a:avLst/>
          </a:prstGeom>
          <a:noFill/>
        </p:spPr>
        <p:txBody>
          <a:bodyPr wrap="square" rtlCol="0">
            <a:spAutoFit/>
          </a:bodyPr>
          <a:lstStyle/>
          <a:p>
            <a:pPr algn="ctr"/>
            <a:r>
              <a:rPr lang="en-GB" sz="6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Diolch</a:t>
            </a:r>
            <a:r>
              <a:rPr lang="en-GB" sz="6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endParaRPr lang="en-GB" sz="6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descr="Icon&#10;&#10;Description automatically generated">
            <a:extLst>
              <a:ext uri="{FF2B5EF4-FFF2-40B4-BE49-F238E27FC236}">
                <a16:creationId xmlns:a16="http://schemas.microsoft.com/office/drawing/2014/main" id="{156DBBA5-DD2B-6508-42CC-FDCF7F5500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46476" y="3530600"/>
            <a:ext cx="1981200" cy="3327400"/>
          </a:xfrm>
          <a:prstGeom prst="rect">
            <a:avLst/>
          </a:prstGeom>
        </p:spPr>
      </p:pic>
      <p:pic>
        <p:nvPicPr>
          <p:cNvPr id="14" name="Picture 13" descr="Icon&#10;&#10;Description automatically generated">
            <a:extLst>
              <a:ext uri="{FF2B5EF4-FFF2-40B4-BE49-F238E27FC236}">
                <a16:creationId xmlns:a16="http://schemas.microsoft.com/office/drawing/2014/main" id="{C2706F40-EF66-0B83-4685-778DE3C9AB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9551" y="3982998"/>
            <a:ext cx="2557596" cy="2911084"/>
          </a:xfrm>
          <a:prstGeom prst="rect">
            <a:avLst/>
          </a:prstGeom>
        </p:spPr>
      </p:pic>
      <p:pic>
        <p:nvPicPr>
          <p:cNvPr id="16" name="Picture 15" descr="Icon&#10;&#10;Description automatically generated">
            <a:extLst>
              <a:ext uri="{FF2B5EF4-FFF2-40B4-BE49-F238E27FC236}">
                <a16:creationId xmlns:a16="http://schemas.microsoft.com/office/drawing/2014/main" id="{05C221DE-05BB-7333-DA2D-58D51A0C48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3849" y="895760"/>
            <a:ext cx="889000" cy="787400"/>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422239B8-5B14-6855-3559-C6E6CF4FB70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3500000">
            <a:off x="10325087" y="-453232"/>
            <a:ext cx="2325881" cy="1780753"/>
          </a:xfrm>
          <a:prstGeom prst="rect">
            <a:avLst/>
          </a:prstGeom>
        </p:spPr>
      </p:pic>
    </p:spTree>
    <p:extLst>
      <p:ext uri="{BB962C8B-B14F-4D97-AF65-F5344CB8AC3E}">
        <p14:creationId xmlns:p14="http://schemas.microsoft.com/office/powerpoint/2010/main" val="1474477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hite title">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383121" y="2459647"/>
            <a:ext cx="11425766" cy="565390"/>
          </a:xfrm>
        </p:spPr>
        <p:txBody>
          <a:bodyPr>
            <a:noAutofit/>
          </a:bodyPr>
          <a:lstStyle>
            <a:lvl1pPr marL="0" indent="0" algn="l">
              <a:lnSpc>
                <a:spcPct val="90000"/>
              </a:lnSpc>
              <a:buNone/>
              <a:defRPr sz="6400" b="1" i="0">
                <a:latin typeface="Calibri" charset="0"/>
                <a:ea typeface="Calibri" charset="0"/>
                <a:cs typeface="Calibri" charset="0"/>
              </a:defRPr>
            </a:lvl1pPr>
            <a:lvl2pPr marL="609594" indent="0" algn="ctr">
              <a:buNone/>
              <a:defRPr sz="2666"/>
            </a:lvl2pPr>
            <a:lvl3pPr marL="1219188" indent="0" algn="ctr">
              <a:buNone/>
              <a:defRPr sz="2400"/>
            </a:lvl3pPr>
            <a:lvl4pPr marL="1828782" indent="0" algn="ctr">
              <a:buNone/>
              <a:defRPr sz="2134"/>
            </a:lvl4pPr>
            <a:lvl5pPr marL="2438376" indent="0" algn="ctr">
              <a:buNone/>
              <a:defRPr sz="2134"/>
            </a:lvl5pPr>
            <a:lvl6pPr marL="3047970" indent="0" algn="ctr">
              <a:buNone/>
              <a:defRPr sz="2134"/>
            </a:lvl6pPr>
            <a:lvl7pPr marL="3657564" indent="0" algn="ctr">
              <a:buNone/>
              <a:defRPr sz="2134"/>
            </a:lvl7pPr>
            <a:lvl8pPr marL="4267157" indent="0" algn="ctr">
              <a:buNone/>
              <a:defRPr sz="2134"/>
            </a:lvl8pPr>
            <a:lvl9pPr marL="4876751" indent="0" algn="ctr">
              <a:buNone/>
              <a:defRPr sz="2134"/>
            </a:lvl9pPr>
          </a:lstStyle>
          <a:p>
            <a:r>
              <a:rPr lang="en-US" dirty="0"/>
              <a:t>Click to edit Master subtitle style</a:t>
            </a:r>
          </a:p>
        </p:txBody>
      </p:sp>
      <p:sp>
        <p:nvSpPr>
          <p:cNvPr id="13" name="Text Placeholder 9"/>
          <p:cNvSpPr>
            <a:spLocks noGrp="1"/>
          </p:cNvSpPr>
          <p:nvPr>
            <p:ph type="body" sz="quarter" idx="13"/>
          </p:nvPr>
        </p:nvSpPr>
        <p:spPr>
          <a:xfrm>
            <a:off x="383122" y="3087387"/>
            <a:ext cx="11425766" cy="746125"/>
          </a:xfrm>
          <a:noFill/>
        </p:spPr>
        <p:txBody>
          <a:bodyPr>
            <a:noAutofit/>
          </a:bodyPr>
          <a:lstStyle>
            <a:lvl1pPr marL="0" indent="0">
              <a:lnSpc>
                <a:spcPct val="90000"/>
              </a:lnSpc>
              <a:buNone/>
              <a:defRPr sz="6400" b="1" i="0">
                <a:solidFill>
                  <a:srgbClr val="00B9BD"/>
                </a:solidFill>
                <a:latin typeface="Calibri" charset="0"/>
                <a:ea typeface="Calibri" charset="0"/>
                <a:cs typeface="Calibri" charset="0"/>
              </a:defRPr>
            </a:lvl1pPr>
            <a:lvl2pPr marL="609594" indent="0">
              <a:buNone/>
              <a:defRPr/>
            </a:lvl2pPr>
            <a:lvl3pPr marL="1219188" indent="0">
              <a:buNone/>
              <a:defRPr/>
            </a:lvl3pPr>
            <a:lvl4pPr marL="1828782" indent="0">
              <a:buNone/>
              <a:defRPr/>
            </a:lvl4pPr>
            <a:lvl5pPr marL="2438376" indent="0">
              <a:buNone/>
              <a:defRPr/>
            </a:lvl5pPr>
          </a:lstStyle>
          <a:p>
            <a:pPr lvl="0"/>
            <a:r>
              <a:rPr lang="en-US" dirty="0"/>
              <a:t>Click to edit Master text styles</a:t>
            </a:r>
          </a:p>
        </p:txBody>
      </p:sp>
      <p:sp>
        <p:nvSpPr>
          <p:cNvPr id="18" name="Title 1"/>
          <p:cNvSpPr>
            <a:spLocks noGrp="1"/>
          </p:cNvSpPr>
          <p:nvPr>
            <p:ph type="ctrTitle"/>
          </p:nvPr>
        </p:nvSpPr>
        <p:spPr>
          <a:xfrm>
            <a:off x="383120" y="2018608"/>
            <a:ext cx="9144000" cy="467143"/>
          </a:xfrm>
        </p:spPr>
        <p:txBody>
          <a:bodyPr anchor="b">
            <a:noAutofit/>
          </a:bodyPr>
          <a:lstStyle>
            <a:lvl1pPr algn="l">
              <a:defRPr sz="3200" b="0" i="0">
                <a:latin typeface="Calibri" charset="0"/>
                <a:ea typeface="Calibri" charset="0"/>
                <a:cs typeface="Calibri" charset="0"/>
              </a:defRPr>
            </a:lvl1pPr>
          </a:lstStyle>
          <a:p>
            <a:r>
              <a:rPr lang="en-US" dirty="0"/>
              <a:t>Click to edit Master title style</a:t>
            </a:r>
          </a:p>
        </p:txBody>
      </p:sp>
      <p:sp>
        <p:nvSpPr>
          <p:cNvPr id="5" name="Date Placeholder 3"/>
          <p:cNvSpPr>
            <a:spLocks noGrp="1"/>
          </p:cNvSpPr>
          <p:nvPr>
            <p:ph type="dt" sz="half" idx="14"/>
          </p:nvPr>
        </p:nvSpPr>
        <p:spPr/>
        <p:txBody>
          <a:bodyPr/>
          <a:lstStyle>
            <a:lvl1pPr>
              <a:defRPr/>
            </a:lvl1pPr>
          </a:lstStyle>
          <a:p>
            <a:pPr>
              <a:defRPr/>
            </a:pPr>
            <a:fld id="{DAB90CE9-8028-4389-AA90-5F4066A2CA8A}" type="datetimeFigureOut">
              <a:rPr lang="en-US" altLang="en-US"/>
              <a:pPr>
                <a:defRPr/>
              </a:pPr>
              <a:t>2/18/2025</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pPr>
              <a:defRPr/>
            </a:pPr>
            <a:fld id="{DFA0B088-69D0-48E0-9B0B-5C629781ABCC}" type="slidenum">
              <a:rPr lang="en-US" altLang="en-US"/>
              <a:pPr>
                <a:defRPr/>
              </a:pPr>
              <a:t>‹#›</a:t>
            </a:fld>
            <a:endParaRPr lang="en-US" altLang="en-US"/>
          </a:p>
        </p:txBody>
      </p:sp>
    </p:spTree>
    <p:extLst>
      <p:ext uri="{BB962C8B-B14F-4D97-AF65-F5344CB8AC3E}">
        <p14:creationId xmlns:p14="http://schemas.microsoft.com/office/powerpoint/2010/main" val="1986257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text ">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tx2"/>
                </a:solidFill>
              </a:defRPr>
            </a:lvl1pPr>
          </a:lstStyle>
          <a:p>
            <a:r>
              <a:rPr lang="en-US" dirty="0"/>
              <a:t>Click to edit Master title style</a:t>
            </a:r>
          </a:p>
        </p:txBody>
      </p:sp>
      <p:sp>
        <p:nvSpPr>
          <p:cNvPr id="7" name="Text Placeholder 6"/>
          <p:cNvSpPr>
            <a:spLocks noGrp="1"/>
          </p:cNvSpPr>
          <p:nvPr>
            <p:ph type="body" sz="quarter" idx="13"/>
          </p:nvPr>
        </p:nvSpPr>
        <p:spPr>
          <a:xfrm>
            <a:off x="383118" y="2151571"/>
            <a:ext cx="11425766" cy="3705226"/>
          </a:xfrm>
        </p:spPr>
        <p:txBody>
          <a:bodyPr/>
          <a:lstStyle>
            <a:lvl1pPr>
              <a:lnSpc>
                <a:spcPts val="3467"/>
              </a:lnSpc>
              <a:defRPr b="0" i="0">
                <a:latin typeface="Calibri" charset="0"/>
                <a:ea typeface="Calibri" charset="0"/>
                <a:cs typeface="Calibri" charset="0"/>
              </a:defRPr>
            </a:lvl1pPr>
            <a:lvl2pPr>
              <a:lnSpc>
                <a:spcPts val="3467"/>
              </a:lnSpc>
              <a:spcBef>
                <a:spcPts val="0"/>
              </a:spcBef>
              <a:defRPr b="0" i="0">
                <a:latin typeface="Calibri" charset="0"/>
                <a:ea typeface="Calibri" charset="0"/>
                <a:cs typeface="Calibri" charset="0"/>
              </a:defRPr>
            </a:lvl2pPr>
            <a:lvl3pPr>
              <a:lnSpc>
                <a:spcPts val="3467"/>
              </a:lnSpc>
              <a:spcBef>
                <a:spcPts val="0"/>
              </a:spcBef>
              <a:defRPr b="0" i="0">
                <a:latin typeface="Calibri" charset="0"/>
                <a:ea typeface="Calibri" charset="0"/>
                <a:cs typeface="Calibri" charset="0"/>
              </a:defRPr>
            </a:lvl3pPr>
            <a:lvl4pPr>
              <a:lnSpc>
                <a:spcPts val="3467"/>
              </a:lnSpc>
              <a:spcBef>
                <a:spcPts val="0"/>
              </a:spcBef>
              <a:defRPr b="0" i="0">
                <a:latin typeface="Calibri" charset="0"/>
                <a:ea typeface="Calibri" charset="0"/>
                <a:cs typeface="Calibri" charset="0"/>
              </a:defRPr>
            </a:lvl4pPr>
            <a:lvl5pPr>
              <a:lnSpc>
                <a:spcPts val="3467"/>
              </a:lnSpc>
              <a:spcBef>
                <a:spcPts val="0"/>
              </a:spcBef>
              <a:defRPr b="0" i="0">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9F84457D-E583-46EB-90B2-1570CEEF6E5D}" type="datetimeFigureOut">
              <a:rPr lang="en-US" altLang="en-US"/>
              <a:pPr>
                <a:defRPr/>
              </a:pPr>
              <a:t>2/18/2025</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853A39E7-654A-4A03-80F8-5AA46671BCE9}" type="slidenum">
              <a:rPr lang="en-US" altLang="en-US"/>
              <a:pPr>
                <a:defRPr/>
              </a:pPr>
              <a:t>‹#›</a:t>
            </a:fld>
            <a:endParaRPr lang="en-US" altLang="en-US"/>
          </a:p>
        </p:txBody>
      </p:sp>
    </p:spTree>
    <p:extLst>
      <p:ext uri="{BB962C8B-B14F-4D97-AF65-F5344CB8AC3E}">
        <p14:creationId xmlns:p14="http://schemas.microsoft.com/office/powerpoint/2010/main" val="3460109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497970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2743458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2524778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214026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 Green">
    <p:bg>
      <p:bgPr>
        <a:solidFill>
          <a:srgbClr val="42B6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360612"/>
            <a:ext cx="6934200" cy="1754187"/>
          </a:xfrm>
        </p:spPr>
        <p:txBody>
          <a:bodyPr anchor="b"/>
          <a:lstStyle>
            <a:lvl1pPr algn="l">
              <a:defRPr sz="60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4497387"/>
            <a:ext cx="6934200" cy="68262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descr="A picture containing text, clipart&#10;&#10;Description automatically generated">
            <a:extLst>
              <a:ext uri="{FF2B5EF4-FFF2-40B4-BE49-F238E27FC236}">
                <a16:creationId xmlns:a16="http://schemas.microsoft.com/office/drawing/2014/main" id="{CA36DA0F-E4F6-28FC-92D4-B935BDFD769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781050" y="577850"/>
            <a:ext cx="1312964" cy="717550"/>
          </a:xfrm>
          <a:prstGeom prst="rect">
            <a:avLst/>
          </a:prstGeom>
        </p:spPr>
      </p:pic>
      <p:pic>
        <p:nvPicPr>
          <p:cNvPr id="5" name="Picture 4" descr="A picture containing text, vector graphics, clipart&#10;&#10;Description automatically generated">
            <a:extLst>
              <a:ext uri="{FF2B5EF4-FFF2-40B4-BE49-F238E27FC236}">
                <a16:creationId xmlns:a16="http://schemas.microsoft.com/office/drawing/2014/main" id="{CD701C6A-2174-1EB7-DBAD-2A193DB098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66036" y="276668"/>
            <a:ext cx="3338614" cy="6344877"/>
          </a:xfrm>
          <a:prstGeom prst="rect">
            <a:avLst/>
          </a:prstGeom>
        </p:spPr>
      </p:pic>
      <p:pic>
        <p:nvPicPr>
          <p:cNvPr id="7" name="Picture 6" descr="Icon&#10;&#10;Description automatically generated">
            <a:extLst>
              <a:ext uri="{FF2B5EF4-FFF2-40B4-BE49-F238E27FC236}">
                <a16:creationId xmlns:a16="http://schemas.microsoft.com/office/drawing/2014/main" id="{A3742D15-552A-9378-FF65-1B76DFDE22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30218" y="508000"/>
            <a:ext cx="889000" cy="787400"/>
          </a:xfrm>
          <a:prstGeom prst="rect">
            <a:avLst/>
          </a:prstGeom>
        </p:spPr>
      </p:pic>
    </p:spTree>
    <p:extLst>
      <p:ext uri="{BB962C8B-B14F-4D97-AF65-F5344CB8AC3E}">
        <p14:creationId xmlns:p14="http://schemas.microsoft.com/office/powerpoint/2010/main" val="1447878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297678-BF9F-4949-BC29-A4B15B556E83}"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307180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297678-BF9F-4949-BC29-A4B15B556E83}"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717058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97678-BF9F-4949-BC29-A4B15B556E83}"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599933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73130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73832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064023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368452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3646910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936698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63004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over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360612"/>
            <a:ext cx="6934200" cy="1754187"/>
          </a:xfrm>
        </p:spPr>
        <p:txBody>
          <a:bodyPr anchor="b"/>
          <a:lstStyle>
            <a:lvl1pPr algn="l">
              <a:defRPr sz="600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4497387"/>
            <a:ext cx="6934200" cy="682623"/>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1" name="Picture 10" descr="A picture containing text, clipart&#10;&#10;Description automatically generated">
            <a:extLst>
              <a:ext uri="{FF2B5EF4-FFF2-40B4-BE49-F238E27FC236}">
                <a16:creationId xmlns:a16="http://schemas.microsoft.com/office/drawing/2014/main" id="{CA36DA0F-E4F6-28FC-92D4-B935BDFD76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781050" y="577850"/>
            <a:ext cx="1312964" cy="71755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3C4F9183-0A6E-B171-6BA3-AB7825A67F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02649" y="3429000"/>
            <a:ext cx="3867645" cy="3633787"/>
          </a:xfrm>
          <a:prstGeom prst="rect">
            <a:avLst/>
          </a:prstGeom>
        </p:spPr>
      </p:pic>
      <p:pic>
        <p:nvPicPr>
          <p:cNvPr id="9" name="Picture 8" descr="A picture containing dark, night sky&#10;&#10;Description automatically generated">
            <a:extLst>
              <a:ext uri="{FF2B5EF4-FFF2-40B4-BE49-F238E27FC236}">
                <a16:creationId xmlns:a16="http://schemas.microsoft.com/office/drawing/2014/main" id="{806963AC-54EB-08FD-B11B-97B621116E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3500000">
            <a:off x="10108258" y="-663601"/>
            <a:ext cx="2605386" cy="1940797"/>
          </a:xfrm>
          <a:prstGeom prst="rect">
            <a:avLst/>
          </a:prstGeom>
        </p:spPr>
      </p:pic>
      <p:pic>
        <p:nvPicPr>
          <p:cNvPr id="12" name="Picture 11" descr="Icon&#10;&#10;Description automatically generated">
            <a:extLst>
              <a:ext uri="{FF2B5EF4-FFF2-40B4-BE49-F238E27FC236}">
                <a16:creationId xmlns:a16="http://schemas.microsoft.com/office/drawing/2014/main" id="{30644FF8-A50A-78BB-5343-7AC871562E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63000" y="1204708"/>
            <a:ext cx="1447800" cy="977900"/>
          </a:xfrm>
          <a:prstGeom prst="rect">
            <a:avLst/>
          </a:prstGeom>
        </p:spPr>
      </p:pic>
    </p:spTree>
    <p:extLst>
      <p:ext uri="{BB962C8B-B14F-4D97-AF65-F5344CB8AC3E}">
        <p14:creationId xmlns:p14="http://schemas.microsoft.com/office/powerpoint/2010/main" val="2622095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2113768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297678-BF9F-4949-BC29-A4B15B556E83}" type="datetimeFigureOut">
              <a:rPr lang="en-GB" smtClean="0"/>
              <a:t>18/02/2025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2543917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297678-BF9F-4949-BC29-A4B15B556E83}" type="datetimeFigureOut">
              <a:rPr lang="en-GB" smtClean="0"/>
              <a:t>18/02/2025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3821993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97678-BF9F-4949-BC29-A4B15B556E83}" type="datetimeFigureOut">
              <a:rPr lang="en-GB" smtClean="0"/>
              <a:t>18/02/2025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995757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773865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297678-BF9F-4949-BC29-A4B15B556E83}" type="datetimeFigureOut">
              <a:rPr lang="en-GB" smtClean="0"/>
              <a:t>18/02/2025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678876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1756671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297678-BF9F-4949-BC29-A4B15B556E83}" type="datetimeFigureOut">
              <a:rPr lang="en-GB" smtClean="0"/>
              <a:t>18/02/2025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D8AC8D-2E14-40BB-8FE8-FF7F5356CC56}" type="slidenum">
              <a:rPr lang="en-GB" smtClean="0"/>
              <a:t>‹#›</a:t>
            </a:fld>
            <a:endParaRPr lang="en-GB"/>
          </a:p>
        </p:txBody>
      </p:sp>
    </p:spTree>
    <p:extLst>
      <p:ext uri="{BB962C8B-B14F-4D97-AF65-F5344CB8AC3E}">
        <p14:creationId xmlns:p14="http://schemas.microsoft.com/office/powerpoint/2010/main" val="461798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Autofit/>
          </a:bodyPr>
          <a:lstStyle>
            <a:lvl1pPr algn="l">
              <a:defRPr sz="3500" b="1">
                <a:solidFill>
                  <a:schemeClr val="bg1"/>
                </a:solidFill>
              </a:defRPr>
            </a:lvl1pPr>
          </a:lstStyle>
          <a:p>
            <a:r>
              <a:rPr lang="en-GB" dirty="0"/>
              <a:t>Title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7" y="6086453"/>
            <a:ext cx="4114800" cy="365125"/>
          </a:xfrm>
        </p:spPr>
        <p:txBody>
          <a:bodyPr lIns="0" tIns="0" rIns="0" bIns="0"/>
          <a:lstStyle>
            <a:lvl1pPr algn="l">
              <a:defRPr sz="1500">
                <a:solidFill>
                  <a:schemeClr val="bg1"/>
                </a:solidFill>
              </a:defRPr>
            </a:lvl1pPr>
          </a:lstStyle>
          <a:p>
            <a:endParaRPr lang="en-GB"/>
          </a:p>
        </p:txBody>
      </p:sp>
      <p:pic>
        <p:nvPicPr>
          <p:cNvPr id="10" name="Graphic 9">
            <a:extLst>
              <a:ext uri="{FF2B5EF4-FFF2-40B4-BE49-F238E27FC236}">
                <a16:creationId xmlns:a16="http://schemas.microsoft.com/office/drawing/2014/main" id="{F90EFCE6-B9AA-89B9-1999-AB4E47865AE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9177" y="388777"/>
            <a:ext cx="2863069" cy="705020"/>
          </a:xfrm>
          <a:prstGeom prst="rect">
            <a:avLst/>
          </a:prstGeom>
        </p:spPr>
      </p:pic>
      <p:pic>
        <p:nvPicPr>
          <p:cNvPr id="12" name="Graphic 11">
            <a:extLst>
              <a:ext uri="{FF2B5EF4-FFF2-40B4-BE49-F238E27FC236}">
                <a16:creationId xmlns:a16="http://schemas.microsoft.com/office/drawing/2014/main" id="{847DE418-FC2A-2C56-42FF-E7C774B06735}"/>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4514" b="14293"/>
          <a:stretch/>
        </p:blipFill>
        <p:spPr>
          <a:xfrm>
            <a:off x="7081285" y="388777"/>
            <a:ext cx="5110716" cy="6469224"/>
          </a:xfrm>
          <a:prstGeom prst="rect">
            <a:avLst/>
          </a:prstGeom>
        </p:spPr>
      </p:pic>
    </p:spTree>
    <p:extLst>
      <p:ext uri="{BB962C8B-B14F-4D97-AF65-F5344CB8AC3E}">
        <p14:creationId xmlns:p14="http://schemas.microsoft.com/office/powerpoint/2010/main" val="4042061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Autofit/>
          </a:bodyPr>
          <a:lstStyle>
            <a:lvl1pPr algn="l">
              <a:defRPr sz="3500" b="1">
                <a:solidFill>
                  <a:schemeClr val="bg1"/>
                </a:solidFill>
              </a:defRPr>
            </a:lvl1pPr>
          </a:lstStyle>
          <a:p>
            <a:r>
              <a:rPr lang="en-GB" dirty="0"/>
              <a:t>Title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7" y="6086453"/>
            <a:ext cx="4114800" cy="365125"/>
          </a:xfrm>
        </p:spPr>
        <p:txBody>
          <a:bodyPr lIns="0" tIns="0" rIns="0" bIns="0"/>
          <a:lstStyle>
            <a:lvl1pPr algn="l">
              <a:defRPr sz="1500">
                <a:solidFill>
                  <a:schemeClr val="bg1"/>
                </a:solidFill>
              </a:defRPr>
            </a:lvl1pPr>
          </a:lstStyle>
          <a:p>
            <a:endParaRPr lang="en-GB"/>
          </a:p>
        </p:txBody>
      </p:sp>
      <p:pic>
        <p:nvPicPr>
          <p:cNvPr id="10" name="Graphic 9">
            <a:extLst>
              <a:ext uri="{FF2B5EF4-FFF2-40B4-BE49-F238E27FC236}">
                <a16:creationId xmlns:a16="http://schemas.microsoft.com/office/drawing/2014/main" id="{F90EFCE6-B9AA-89B9-1999-AB4E47865AE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9177" y="388777"/>
            <a:ext cx="2863069" cy="705020"/>
          </a:xfrm>
          <a:prstGeom prst="rect">
            <a:avLst/>
          </a:prstGeom>
        </p:spPr>
      </p:pic>
      <p:pic>
        <p:nvPicPr>
          <p:cNvPr id="12" name="Graphic 11">
            <a:extLst>
              <a:ext uri="{FF2B5EF4-FFF2-40B4-BE49-F238E27FC236}">
                <a16:creationId xmlns:a16="http://schemas.microsoft.com/office/drawing/2014/main" id="{847DE418-FC2A-2C56-42FF-E7C774B06735}"/>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4514" b="14293"/>
          <a:stretch/>
        </p:blipFill>
        <p:spPr>
          <a:xfrm>
            <a:off x="7081285" y="388777"/>
            <a:ext cx="5110716" cy="6469224"/>
          </a:xfrm>
          <a:prstGeom prst="rect">
            <a:avLst/>
          </a:prstGeom>
        </p:spPr>
      </p:pic>
    </p:spTree>
    <p:extLst>
      <p:ext uri="{BB962C8B-B14F-4D97-AF65-F5344CB8AC3E}">
        <p14:creationId xmlns:p14="http://schemas.microsoft.com/office/powerpoint/2010/main" val="121441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green strip)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Rounded Rectangle 7">
            <a:extLst>
              <a:ext uri="{FF2B5EF4-FFF2-40B4-BE49-F238E27FC236}">
                <a16:creationId xmlns:a16="http://schemas.microsoft.com/office/drawing/2014/main" id="{2DA9BD7F-9C0B-697A-3A5E-6FC34A2DC2B3}"/>
              </a:ext>
            </a:extLst>
          </p:cNvPr>
          <p:cNvSpPr/>
          <p:nvPr userDrawn="1"/>
        </p:nvSpPr>
        <p:spPr>
          <a:xfrm>
            <a:off x="498598" y="365125"/>
            <a:ext cx="8645402" cy="1169207"/>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3660" y="96268"/>
                  <a:pt x="2363660" y="218863"/>
                </a:cubicBezTo>
                <a:cubicBezTo>
                  <a:pt x="2361913" y="338964"/>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8086" y="1229345"/>
                  <a:pt x="8086" y="1106750"/>
                </a:cubicBezTo>
                <a:cubicBezTo>
                  <a:pt x="6317" y="930889"/>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026375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vider Slide A - No image - Dark">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rmAutofit/>
          </a:bodyPr>
          <a:lstStyle>
            <a:lvl1pPr algn="l">
              <a:defRPr sz="3500" b="1">
                <a:solidFill>
                  <a:schemeClr val="bg1"/>
                </a:solidFill>
              </a:defRPr>
            </a:lvl1pPr>
          </a:lstStyle>
          <a:p>
            <a:r>
              <a:rPr lang="en-GB" dirty="0"/>
              <a:t>Divider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7" y="6086453"/>
            <a:ext cx="5686822" cy="365125"/>
          </a:xfrm>
        </p:spPr>
        <p:txBody>
          <a:bodyPr lIns="0" tIns="0" rIns="0" bIns="0">
            <a:normAutofit/>
          </a:bodyPr>
          <a:lstStyle>
            <a:lvl1pPr algn="l">
              <a:defRPr sz="1500">
                <a:solidFill>
                  <a:schemeClr val="bg1"/>
                </a:solidFill>
              </a:defRPr>
            </a:lvl1pPr>
          </a:lstStyle>
          <a:p>
            <a:endParaRPr lang="en-GB"/>
          </a:p>
        </p:txBody>
      </p:sp>
      <p:pic>
        <p:nvPicPr>
          <p:cNvPr id="12" name="Graphic 11">
            <a:extLst>
              <a:ext uri="{FF2B5EF4-FFF2-40B4-BE49-F238E27FC236}">
                <a16:creationId xmlns:a16="http://schemas.microsoft.com/office/drawing/2014/main" id="{847DE418-FC2A-2C56-42FF-E7C774B06735}"/>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 t="40428" r="1059" b="-499"/>
          <a:stretch/>
        </p:blipFill>
        <p:spPr>
          <a:xfrm>
            <a:off x="6352333" y="0"/>
            <a:ext cx="5839667" cy="3429000"/>
          </a:xfrm>
          <a:prstGeom prst="rect">
            <a:avLst/>
          </a:prstGeom>
        </p:spPr>
      </p:pic>
      <p:sp>
        <p:nvSpPr>
          <p:cNvPr id="6" name="Slide Number Placeholder 5">
            <a:extLst>
              <a:ext uri="{FF2B5EF4-FFF2-40B4-BE49-F238E27FC236}">
                <a16:creationId xmlns:a16="http://schemas.microsoft.com/office/drawing/2014/main" id="{D129D508-EF93-3FD7-85E9-7202557564E4}"/>
              </a:ext>
            </a:extLst>
          </p:cNvPr>
          <p:cNvSpPr>
            <a:spLocks noGrp="1"/>
          </p:cNvSpPr>
          <p:nvPr>
            <p:ph type="sldNum" sz="quarter" idx="4"/>
          </p:nvPr>
        </p:nvSpPr>
        <p:spPr>
          <a:xfrm>
            <a:off x="11129963" y="6269015"/>
            <a:ext cx="652860" cy="365125"/>
          </a:xfrm>
          <a:prstGeom prst="rect">
            <a:avLst/>
          </a:prstGeom>
        </p:spPr>
        <p:txBody>
          <a:bodyPr vert="horz" lIns="0" tIns="0" rIns="0" bIns="0" rtlCol="0" anchor="ctr"/>
          <a:lstStyle>
            <a:lvl1pPr algn="r">
              <a:defRPr sz="1200">
                <a:solidFill>
                  <a:schemeClr val="bg1"/>
                </a:solidFill>
              </a:defRPr>
            </a:lvl1pPr>
          </a:lstStyle>
          <a:p>
            <a:fld id="{448BBF32-2FD8-43E1-BA6E-C16AA4512CBA}" type="slidenum">
              <a:rPr lang="en-GB" smtClean="0"/>
              <a:t>‹#›</a:t>
            </a:fld>
            <a:endParaRPr lang="en-GB"/>
          </a:p>
        </p:txBody>
      </p:sp>
    </p:spTree>
    <p:extLst>
      <p:ext uri="{BB962C8B-B14F-4D97-AF65-F5344CB8AC3E}">
        <p14:creationId xmlns:p14="http://schemas.microsoft.com/office/powerpoint/2010/main" val="2815866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vider Slide A - No imag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rmAutofit/>
          </a:bodyPr>
          <a:lstStyle>
            <a:lvl1pPr algn="l">
              <a:defRPr sz="3500" b="1">
                <a:solidFill>
                  <a:schemeClr val="tx1"/>
                </a:solidFill>
              </a:defRPr>
            </a:lvl1pPr>
          </a:lstStyle>
          <a:p>
            <a:r>
              <a:rPr lang="en-GB" dirty="0"/>
              <a:t>Divider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6" y="6086453"/>
            <a:ext cx="5686823" cy="365125"/>
          </a:xfrm>
        </p:spPr>
        <p:txBody>
          <a:bodyPr lIns="0" tIns="0" rIns="0" bIns="0">
            <a:normAutofit/>
          </a:bodyPr>
          <a:lstStyle>
            <a:lvl1pPr algn="l">
              <a:defRPr sz="1500">
                <a:solidFill>
                  <a:schemeClr val="tx1"/>
                </a:solidFill>
              </a:defRPr>
            </a:lvl1pPr>
          </a:lstStyle>
          <a:p>
            <a:endParaRPr lang="en-GB"/>
          </a:p>
        </p:txBody>
      </p:sp>
      <p:pic>
        <p:nvPicPr>
          <p:cNvPr id="12" name="Graphic 11">
            <a:extLst>
              <a:ext uri="{FF2B5EF4-FFF2-40B4-BE49-F238E27FC236}">
                <a16:creationId xmlns:a16="http://schemas.microsoft.com/office/drawing/2014/main" id="{847DE418-FC2A-2C56-42FF-E7C774B06735}"/>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 t="40428" r="1059" b="-499"/>
          <a:stretch/>
        </p:blipFill>
        <p:spPr>
          <a:xfrm>
            <a:off x="6352333" y="0"/>
            <a:ext cx="5839667" cy="3429000"/>
          </a:xfrm>
          <a:prstGeom prst="rect">
            <a:avLst/>
          </a:prstGeom>
        </p:spPr>
      </p:pic>
      <p:sp>
        <p:nvSpPr>
          <p:cNvPr id="4" name="Slide Number Placeholder 5">
            <a:extLst>
              <a:ext uri="{FF2B5EF4-FFF2-40B4-BE49-F238E27FC236}">
                <a16:creationId xmlns:a16="http://schemas.microsoft.com/office/drawing/2014/main" id="{A20F91CB-8754-3FA7-8FC3-D6ED490C723F}"/>
              </a:ext>
            </a:extLst>
          </p:cNvPr>
          <p:cNvSpPr>
            <a:spLocks noGrp="1"/>
          </p:cNvSpPr>
          <p:nvPr>
            <p:ph type="sldNum" sz="quarter" idx="4"/>
          </p:nvPr>
        </p:nvSpPr>
        <p:spPr>
          <a:xfrm>
            <a:off x="11129963" y="6269015"/>
            <a:ext cx="652860" cy="365125"/>
          </a:xfrm>
          <a:prstGeom prst="rect">
            <a:avLst/>
          </a:prstGeom>
        </p:spPr>
        <p:txBody>
          <a:bodyPr vert="horz" lIns="0" tIns="0" rIns="0" bIns="0" rtlCol="0" anchor="ctr"/>
          <a:lstStyle>
            <a:lvl1pPr algn="r">
              <a:defRPr sz="1200">
                <a:solidFill>
                  <a:schemeClr val="tx1"/>
                </a:solidFill>
              </a:defRPr>
            </a:lvl1pPr>
          </a:lstStyle>
          <a:p>
            <a:fld id="{448BBF32-2FD8-43E1-BA6E-C16AA4512CBA}" type="slidenum">
              <a:rPr lang="en-GB" smtClean="0"/>
              <a:t>‹#›</a:t>
            </a:fld>
            <a:endParaRPr lang="en-GB"/>
          </a:p>
        </p:txBody>
      </p:sp>
    </p:spTree>
    <p:extLst>
      <p:ext uri="{BB962C8B-B14F-4D97-AF65-F5344CB8AC3E}">
        <p14:creationId xmlns:p14="http://schemas.microsoft.com/office/powerpoint/2010/main" val="390758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Slide B - Image - Sim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4962923" cy="2157413"/>
          </a:xfrm>
        </p:spPr>
        <p:txBody>
          <a:bodyPr lIns="0" tIns="0" rIns="0" bIns="0" anchor="b">
            <a:normAutofit/>
          </a:bodyPr>
          <a:lstStyle>
            <a:lvl1pPr algn="l">
              <a:defRPr sz="3500" b="1">
                <a:solidFill>
                  <a:schemeClr val="tx1"/>
                </a:solidFill>
              </a:defRPr>
            </a:lvl1pPr>
          </a:lstStyle>
          <a:p>
            <a:r>
              <a:rPr lang="en-GB" dirty="0"/>
              <a:t>Divider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
        <p:nvSpPr>
          <p:cNvPr id="4" name="Picture Placeholder 3">
            <a:extLst>
              <a:ext uri="{FF2B5EF4-FFF2-40B4-BE49-F238E27FC236}">
                <a16:creationId xmlns:a16="http://schemas.microsoft.com/office/drawing/2014/main" id="{2DBB38A2-A704-C70D-33C2-1F4D3DD7A57E}"/>
              </a:ext>
            </a:extLst>
          </p:cNvPr>
          <p:cNvSpPr>
            <a:spLocks noGrp="1"/>
          </p:cNvSpPr>
          <p:nvPr>
            <p:ph type="pic" sz="quarter" idx="12" hasCustomPrompt="1"/>
          </p:nvPr>
        </p:nvSpPr>
        <p:spPr>
          <a:xfrm>
            <a:off x="6096000" y="0"/>
            <a:ext cx="6096000" cy="6858000"/>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Tree>
    <p:extLst>
      <p:ext uri="{BB962C8B-B14F-4D97-AF65-F5344CB8AC3E}">
        <p14:creationId xmlns:p14="http://schemas.microsoft.com/office/powerpoint/2010/main" val="4116159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Slide C - Image - Pentag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4962923" cy="2157413"/>
          </a:xfrm>
        </p:spPr>
        <p:txBody>
          <a:bodyPr lIns="0" tIns="0" rIns="0" bIns="0" anchor="b">
            <a:normAutofit/>
          </a:bodyPr>
          <a:lstStyle>
            <a:lvl1pPr algn="l">
              <a:defRPr sz="3500" b="1">
                <a:solidFill>
                  <a:schemeClr val="tx1"/>
                </a:solidFill>
              </a:defRPr>
            </a:lvl1pPr>
          </a:lstStyle>
          <a:p>
            <a:r>
              <a:rPr lang="en-GB" dirty="0"/>
              <a:t>Divider slide</a:t>
            </a:r>
          </a:p>
        </p:txBody>
      </p:sp>
      <p:sp>
        <p:nvSpPr>
          <p:cNvPr id="5" name="Footer Placeholder 4">
            <a:extLst>
              <a:ext uri="{FF2B5EF4-FFF2-40B4-BE49-F238E27FC236}">
                <a16:creationId xmlns:a16="http://schemas.microsoft.com/office/drawing/2014/main" id="{77751C26-9B02-CF4D-A9C5-0C6B7C8C7157}"/>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D6C4E1C-A65A-7BEC-9018-94DB2FCF3D34}"/>
              </a:ext>
            </a:extLst>
          </p:cNvPr>
          <p:cNvSpPr>
            <a:spLocks noGrp="1"/>
          </p:cNvSpPr>
          <p:nvPr>
            <p:ph type="sldNum" sz="quarter" idx="4"/>
          </p:nvPr>
        </p:nvSpPr>
        <p:spPr>
          <a:xfrm>
            <a:off x="11129963" y="6086452"/>
            <a:ext cx="652860" cy="365125"/>
          </a:xfrm>
          <a:prstGeom prst="rect">
            <a:avLst/>
          </a:prstGeom>
        </p:spPr>
        <p:txBody>
          <a:bodyPr vert="horz" lIns="0" tIns="0" rIns="0" bIns="0" rtlCol="0" anchor="ctr"/>
          <a:lstStyle>
            <a:lvl1pPr algn="r">
              <a:defRPr sz="1200">
                <a:solidFill>
                  <a:schemeClr val="bg1"/>
                </a:solidFill>
              </a:defRPr>
            </a:lvl1pPr>
          </a:lstStyle>
          <a:p>
            <a:fld id="{448BBF32-2FD8-43E1-BA6E-C16AA4512CBA}" type="slidenum">
              <a:rPr lang="en-GB" smtClean="0"/>
              <a:t>‹#›</a:t>
            </a:fld>
            <a:endParaRPr lang="en-GB"/>
          </a:p>
        </p:txBody>
      </p:sp>
      <p:sp>
        <p:nvSpPr>
          <p:cNvPr id="30" name="Picture Placeholder 29">
            <a:extLst>
              <a:ext uri="{FF2B5EF4-FFF2-40B4-BE49-F238E27FC236}">
                <a16:creationId xmlns:a16="http://schemas.microsoft.com/office/drawing/2014/main" id="{0C1BB842-466D-E281-CAF2-867922DEDD17}"/>
              </a:ext>
            </a:extLst>
          </p:cNvPr>
          <p:cNvSpPr>
            <a:spLocks noGrp="1"/>
          </p:cNvSpPr>
          <p:nvPr>
            <p:ph type="pic" sz="quarter" idx="12" hasCustomPrompt="1"/>
          </p:nvPr>
        </p:nvSpPr>
        <p:spPr>
          <a:xfrm>
            <a:off x="4524300" y="0"/>
            <a:ext cx="7667700" cy="6858000"/>
          </a:xfrm>
          <a:custGeom>
            <a:avLst/>
            <a:gdLst>
              <a:gd name="connsiteX0" fmla="*/ 564175 w 7667700"/>
              <a:gd name="connsiteY0" fmla="*/ 0 h 6858000"/>
              <a:gd name="connsiteX1" fmla="*/ 7667700 w 7667700"/>
              <a:gd name="connsiteY1" fmla="*/ 0 h 6858000"/>
              <a:gd name="connsiteX2" fmla="*/ 7667700 w 7667700"/>
              <a:gd name="connsiteY2" fmla="*/ 6858000 h 6858000"/>
              <a:gd name="connsiteX3" fmla="*/ 0 w 7667700"/>
              <a:gd name="connsiteY3" fmla="*/ 6858000 h 6858000"/>
              <a:gd name="connsiteX4" fmla="*/ 768507 w 7667700"/>
              <a:gd name="connsiteY4" fmla="*/ 6352954 h 6858000"/>
              <a:gd name="connsiteX5" fmla="*/ 1696736 w 7667700"/>
              <a:gd name="connsiteY5" fmla="*/ 3894383 h 6858000"/>
              <a:gd name="connsiteX6" fmla="*/ 763026 w 7667700"/>
              <a:gd name="connsiteY6" fmla="*/ 489132 h 6858000"/>
              <a:gd name="connsiteX7" fmla="*/ 641003 w 7667700"/>
              <a:gd name="connsiteY7" fmla="*/ 1522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7700" h="6858000">
                <a:moveTo>
                  <a:pt x="564175" y="0"/>
                </a:moveTo>
                <a:lnTo>
                  <a:pt x="7667700" y="0"/>
                </a:lnTo>
                <a:lnTo>
                  <a:pt x="7667700" y="6858000"/>
                </a:lnTo>
                <a:lnTo>
                  <a:pt x="0" y="6858000"/>
                </a:lnTo>
                <a:lnTo>
                  <a:pt x="768507" y="6352954"/>
                </a:lnTo>
                <a:cubicBezTo>
                  <a:pt x="1578080" y="5820867"/>
                  <a:pt x="1952829" y="4828443"/>
                  <a:pt x="1696736" y="3894383"/>
                </a:cubicBezTo>
                <a:lnTo>
                  <a:pt x="763026" y="489132"/>
                </a:lnTo>
                <a:cubicBezTo>
                  <a:pt x="731015" y="372375"/>
                  <a:pt x="690058" y="259853"/>
                  <a:pt x="641003" y="152245"/>
                </a:cubicBezTo>
                <a:close/>
              </a:path>
            </a:pathLst>
          </a:custGeom>
          <a:solidFill>
            <a:schemeClr val="bg1">
              <a:lumMod val="85000"/>
            </a:schemeClr>
          </a:solidFill>
        </p:spPr>
        <p:txBody>
          <a:bodyPr wrap="square" anchor="ctr">
            <a:noAutofit/>
          </a:bodyPr>
          <a:lstStyle>
            <a:lvl1pPr marL="0" indent="0" algn="ctr">
              <a:buNone/>
              <a:defRPr sz="1600"/>
            </a:lvl1pPr>
          </a:lstStyle>
          <a:p>
            <a:r>
              <a:rPr lang="en-GB" dirty="0"/>
              <a:t>Add image here</a:t>
            </a:r>
          </a:p>
          <a:p>
            <a:endParaRPr lang="en-GB" dirty="0"/>
          </a:p>
          <a:p>
            <a:endParaRPr lang="en-GB" dirty="0"/>
          </a:p>
          <a:p>
            <a:endParaRPr lang="en-GB" dirty="0"/>
          </a:p>
        </p:txBody>
      </p:sp>
    </p:spTree>
    <p:extLst>
      <p:ext uri="{BB962C8B-B14F-4D97-AF65-F5344CB8AC3E}">
        <p14:creationId xmlns:p14="http://schemas.microsoft.com/office/powerpoint/2010/main" val="429365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ext slide A - text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0" y="0"/>
            <a:ext cx="68031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baseline="0">
                <a:solidFill>
                  <a:schemeClr val="bg1"/>
                </a:solidFill>
              </a:defRPr>
            </a:lvl1pPr>
          </a:lstStyle>
          <a:p>
            <a:r>
              <a:rPr lang="en-GB" dirty="0"/>
              <a:t>Text slide</a:t>
            </a:r>
          </a:p>
        </p:txBody>
      </p:sp>
      <p:sp>
        <p:nvSpPr>
          <p:cNvPr id="3" name="Content Placeholder 2">
            <a:extLst>
              <a:ext uri="{FF2B5EF4-FFF2-40B4-BE49-F238E27FC236}">
                <a16:creationId xmlns:a16="http://schemas.microsoft.com/office/drawing/2014/main" id="{F14BE2A0-B137-248D-CC21-9CC0F75B83C5}"/>
              </a:ext>
            </a:extLst>
          </p:cNvPr>
          <p:cNvSpPr>
            <a:spLocks noGrp="1"/>
          </p:cNvSpPr>
          <p:nvPr>
            <p:ph idx="1" hasCustomPrompt="1"/>
          </p:nvPr>
        </p:nvSpPr>
        <p:spPr>
          <a:xfrm>
            <a:off x="408709" y="2514962"/>
            <a:ext cx="4962922" cy="3406515"/>
          </a:xfrm>
        </p:spPr>
        <p:txBody>
          <a:bodyPr lIns="0" tIns="0" rIns="0" bIns="0">
            <a:noAutofit/>
          </a:bodyPr>
          <a:lstStyle>
            <a:lvl1pPr marL="0" indent="0">
              <a:lnSpc>
                <a:spcPct val="100000"/>
              </a:lnSpc>
              <a:spcBef>
                <a:spcPts val="1600"/>
              </a:spcBef>
              <a:buNone/>
              <a:defRPr sz="1600" baseline="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baseline="0" dirty="0">
                <a:solidFill>
                  <a:schemeClr val="bg1"/>
                </a:solidFill>
                <a:effectLst/>
                <a:latin typeface="Arial" panose="020B0604020202020204" pitchFamily="34" charset="0"/>
              </a:rPr>
              <a:t>Replace your text here.</a:t>
            </a:r>
            <a:endParaRPr lang="en-GB" dirty="0">
              <a:solidFill>
                <a:srgbClr val="17243D"/>
              </a:solidFill>
              <a:effectLst/>
              <a:latin typeface="Arial" panose="020B0604020202020204" pitchFamily="34" charset="0"/>
            </a:endParaRP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4" name="Footer Placeholder 4">
            <a:extLst>
              <a:ext uri="{FF2B5EF4-FFF2-40B4-BE49-F238E27FC236}">
                <a16:creationId xmlns:a16="http://schemas.microsoft.com/office/drawing/2014/main" id="{C0DF427C-1FD6-5F23-F866-7FACDF157982}"/>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bg1"/>
                </a:solidFill>
              </a:defRPr>
            </a:lvl1pPr>
          </a:lstStyle>
          <a:p>
            <a:endParaRPr lang="en-GB"/>
          </a:p>
        </p:txBody>
      </p:sp>
    </p:spTree>
    <p:extLst>
      <p:ext uri="{BB962C8B-B14F-4D97-AF65-F5344CB8AC3E}">
        <p14:creationId xmlns:p14="http://schemas.microsoft.com/office/powerpoint/2010/main" val="1481122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slide B - text and 1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8977746" y="0"/>
            <a:ext cx="321425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6" name="Picture Placeholder 3">
            <a:extLst>
              <a:ext uri="{FF2B5EF4-FFF2-40B4-BE49-F238E27FC236}">
                <a16:creationId xmlns:a16="http://schemas.microsoft.com/office/drawing/2014/main" id="{4628597B-1631-6083-D0AB-3F620DC2537C}"/>
              </a:ext>
            </a:extLst>
          </p:cNvPr>
          <p:cNvSpPr>
            <a:spLocks noGrp="1"/>
          </p:cNvSpPr>
          <p:nvPr>
            <p:ph type="pic" sz="quarter" idx="12" hasCustomPrompt="1"/>
          </p:nvPr>
        </p:nvSpPr>
        <p:spPr>
          <a:xfrm>
            <a:off x="6820370" y="1612035"/>
            <a:ext cx="4720465" cy="3957492"/>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8" name="Content Placeholder 2">
            <a:extLst>
              <a:ext uri="{FF2B5EF4-FFF2-40B4-BE49-F238E27FC236}">
                <a16:creationId xmlns:a16="http://schemas.microsoft.com/office/drawing/2014/main" id="{E8679F58-C517-0653-D188-E990E552916E}"/>
              </a:ext>
            </a:extLst>
          </p:cNvPr>
          <p:cNvSpPr>
            <a:spLocks noGrp="1"/>
          </p:cNvSpPr>
          <p:nvPr>
            <p:ph idx="1" hasCustomPrompt="1"/>
          </p:nvPr>
        </p:nvSpPr>
        <p:spPr>
          <a:xfrm>
            <a:off x="408709" y="2514962"/>
            <a:ext cx="4962922" cy="3356117"/>
          </a:xfrm>
        </p:spPr>
        <p:txBody>
          <a:bodyPr lIns="0" tIns="0" rIns="0" bIns="0">
            <a:noAutofit/>
          </a:bodyPr>
          <a:lstStyle>
            <a:lvl1pPr marL="0" indent="0">
              <a:lnSpc>
                <a:spcPct val="100000"/>
              </a:lnSpc>
              <a:spcBef>
                <a:spcPts val="160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dirty="0">
                <a:solidFill>
                  <a:srgbClr val="17243D"/>
                </a:solidFill>
                <a:effectLst/>
                <a:latin typeface="Arial" panose="020B0604020202020204" pitchFamily="34" charset="0"/>
              </a:rPr>
              <a:t>Replace your text here.</a:t>
            </a:r>
          </a:p>
        </p:txBody>
      </p:sp>
      <p:sp>
        <p:nvSpPr>
          <p:cNvPr id="3" name="Footer Placeholder 4">
            <a:extLst>
              <a:ext uri="{FF2B5EF4-FFF2-40B4-BE49-F238E27FC236}">
                <a16:creationId xmlns:a16="http://schemas.microsoft.com/office/drawing/2014/main" id="{5FA4BEA4-FF4B-660A-8E93-E86819FD01DA}"/>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4123972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slide C - text and 2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8977746" y="0"/>
            <a:ext cx="321425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6" name="Picture Placeholder 3">
            <a:extLst>
              <a:ext uri="{FF2B5EF4-FFF2-40B4-BE49-F238E27FC236}">
                <a16:creationId xmlns:a16="http://schemas.microsoft.com/office/drawing/2014/main" id="{4628597B-1631-6083-D0AB-3F620DC2537C}"/>
              </a:ext>
            </a:extLst>
          </p:cNvPr>
          <p:cNvSpPr>
            <a:spLocks noGrp="1"/>
          </p:cNvSpPr>
          <p:nvPr>
            <p:ph type="pic" sz="quarter" idx="12" hasCustomPrompt="1"/>
          </p:nvPr>
        </p:nvSpPr>
        <p:spPr>
          <a:xfrm>
            <a:off x="6820370" y="547420"/>
            <a:ext cx="3586609" cy="2881743"/>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7" name="Picture Placeholder 3">
            <a:extLst>
              <a:ext uri="{FF2B5EF4-FFF2-40B4-BE49-F238E27FC236}">
                <a16:creationId xmlns:a16="http://schemas.microsoft.com/office/drawing/2014/main" id="{FEE1B182-412E-0908-5A1A-5C11CC401BB9}"/>
              </a:ext>
            </a:extLst>
          </p:cNvPr>
          <p:cNvSpPr>
            <a:spLocks noGrp="1"/>
          </p:cNvSpPr>
          <p:nvPr>
            <p:ph type="pic" sz="quarter" idx="13" hasCustomPrompt="1"/>
          </p:nvPr>
        </p:nvSpPr>
        <p:spPr>
          <a:xfrm>
            <a:off x="6820370" y="3519056"/>
            <a:ext cx="3586609" cy="2881743"/>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12" name="Content Placeholder 2">
            <a:extLst>
              <a:ext uri="{FF2B5EF4-FFF2-40B4-BE49-F238E27FC236}">
                <a16:creationId xmlns:a16="http://schemas.microsoft.com/office/drawing/2014/main" id="{CF474211-511F-7EA9-DA1E-CDDA200A5A8D}"/>
              </a:ext>
            </a:extLst>
          </p:cNvPr>
          <p:cNvSpPr>
            <a:spLocks noGrp="1"/>
          </p:cNvSpPr>
          <p:nvPr>
            <p:ph idx="1" hasCustomPrompt="1"/>
          </p:nvPr>
        </p:nvSpPr>
        <p:spPr>
          <a:xfrm>
            <a:off x="408709" y="2514962"/>
            <a:ext cx="4962922" cy="3469627"/>
          </a:xfrm>
        </p:spPr>
        <p:txBody>
          <a:bodyPr lIns="0" tIns="0" rIns="0" bIns="0">
            <a:noAutofit/>
          </a:bodyPr>
          <a:lstStyle>
            <a:lvl1pPr marL="0" indent="0">
              <a:lnSpc>
                <a:spcPct val="100000"/>
              </a:lnSpc>
              <a:spcBef>
                <a:spcPts val="160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dirty="0">
                <a:solidFill>
                  <a:srgbClr val="17243D"/>
                </a:solidFill>
                <a:effectLst/>
                <a:latin typeface="Arial" panose="020B0604020202020204" pitchFamily="34" charset="0"/>
              </a:rPr>
              <a:t>Replace your text here.</a:t>
            </a:r>
          </a:p>
        </p:txBody>
      </p:sp>
      <p:sp>
        <p:nvSpPr>
          <p:cNvPr id="3" name="Footer Placeholder 4">
            <a:extLst>
              <a:ext uri="{FF2B5EF4-FFF2-40B4-BE49-F238E27FC236}">
                <a16:creationId xmlns:a16="http://schemas.microsoft.com/office/drawing/2014/main" id="{2AD6D0FD-1627-E5EE-C856-1A06C6516037}"/>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3716879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slide D - text only -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195BD-AFC1-504A-6EC6-8378CFB486BA}"/>
              </a:ext>
            </a:extLst>
          </p:cNvPr>
          <p:cNvSpPr/>
          <p:nvPr/>
        </p:nvSpPr>
        <p:spPr>
          <a:xfrm>
            <a:off x="0" y="0"/>
            <a:ext cx="680313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baseline="0">
                <a:solidFill>
                  <a:schemeClr val="bg1"/>
                </a:solidFill>
              </a:defRPr>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4" name="Content Placeholder 2">
            <a:extLst>
              <a:ext uri="{FF2B5EF4-FFF2-40B4-BE49-F238E27FC236}">
                <a16:creationId xmlns:a16="http://schemas.microsoft.com/office/drawing/2014/main" id="{CA552DC7-5CCD-0580-AC3E-1FA33335D597}"/>
              </a:ext>
            </a:extLst>
          </p:cNvPr>
          <p:cNvSpPr>
            <a:spLocks noGrp="1"/>
          </p:cNvSpPr>
          <p:nvPr>
            <p:ph idx="1" hasCustomPrompt="1"/>
          </p:nvPr>
        </p:nvSpPr>
        <p:spPr>
          <a:xfrm>
            <a:off x="408709" y="2514962"/>
            <a:ext cx="4962922" cy="3299361"/>
          </a:xfrm>
        </p:spPr>
        <p:txBody>
          <a:bodyPr lIns="0" tIns="0" rIns="0" bIns="0">
            <a:noAutofit/>
          </a:bodyPr>
          <a:lstStyle>
            <a:lvl1pPr marL="285750" indent="-285750">
              <a:lnSpc>
                <a:spcPct val="100000"/>
              </a:lnSpc>
              <a:spcBef>
                <a:spcPts val="1600"/>
              </a:spcBef>
              <a:buClr>
                <a:schemeClr val="bg1"/>
              </a:buClr>
              <a:buFont typeface="Arial" panose="020B0604020202020204" pitchFamily="34" charset="0"/>
              <a:buChar char="•"/>
              <a:defRPr sz="1600" baseline="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baseline="0" dirty="0">
                <a:solidFill>
                  <a:schemeClr val="bg1"/>
                </a:solidFill>
                <a:effectLst/>
                <a:latin typeface="Arial" panose="020B0604020202020204" pitchFamily="34" charset="0"/>
              </a:rPr>
              <a:t>Replace your text here</a:t>
            </a:r>
            <a:endParaRPr lang="en-GB" dirty="0">
              <a:solidFill>
                <a:srgbClr val="17243D"/>
              </a:solidFill>
              <a:effectLst/>
              <a:latin typeface="Arial" panose="020B0604020202020204" pitchFamily="34" charset="0"/>
            </a:endParaRPr>
          </a:p>
        </p:txBody>
      </p:sp>
      <p:sp>
        <p:nvSpPr>
          <p:cNvPr id="3" name="Footer Placeholder 4">
            <a:extLst>
              <a:ext uri="{FF2B5EF4-FFF2-40B4-BE49-F238E27FC236}">
                <a16:creationId xmlns:a16="http://schemas.microsoft.com/office/drawing/2014/main" id="{7B72EC16-8F21-DF60-59D1-C147710E59F4}"/>
              </a:ext>
            </a:extLst>
          </p:cNvPr>
          <p:cNvSpPr>
            <a:spLocks noGrp="1"/>
          </p:cNvSpPr>
          <p:nvPr>
            <p:ph type="ftr" sz="quarter" idx="11"/>
          </p:nvPr>
        </p:nvSpPr>
        <p:spPr>
          <a:xfrm>
            <a:off x="409177" y="6086453"/>
            <a:ext cx="4962922" cy="365125"/>
          </a:xfrm>
        </p:spPr>
        <p:txBody>
          <a:bodyPr lIns="0" tIns="0" rIns="0" bIns="0">
            <a:normAutofit/>
          </a:bodyPr>
          <a:lstStyle>
            <a:lvl1pPr algn="l">
              <a:defRPr sz="1500" baseline="0">
                <a:solidFill>
                  <a:schemeClr val="bg1"/>
                </a:solidFill>
              </a:defRPr>
            </a:lvl1pPr>
          </a:lstStyle>
          <a:p>
            <a:endParaRPr lang="en-GB"/>
          </a:p>
        </p:txBody>
      </p:sp>
    </p:spTree>
    <p:extLst>
      <p:ext uri="{BB962C8B-B14F-4D97-AF65-F5344CB8AC3E}">
        <p14:creationId xmlns:p14="http://schemas.microsoft.com/office/powerpoint/2010/main" val="1709169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Text slide A - text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0" y="0"/>
            <a:ext cx="68031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baseline="0">
                <a:solidFill>
                  <a:schemeClr val="bg1"/>
                </a:solidFill>
              </a:defRPr>
            </a:lvl1pPr>
          </a:lstStyle>
          <a:p>
            <a:r>
              <a:rPr lang="en-GB" dirty="0"/>
              <a:t>Text slide</a:t>
            </a:r>
          </a:p>
        </p:txBody>
      </p:sp>
      <p:sp>
        <p:nvSpPr>
          <p:cNvPr id="3" name="Content Placeholder 2">
            <a:extLst>
              <a:ext uri="{FF2B5EF4-FFF2-40B4-BE49-F238E27FC236}">
                <a16:creationId xmlns:a16="http://schemas.microsoft.com/office/drawing/2014/main" id="{F14BE2A0-B137-248D-CC21-9CC0F75B83C5}"/>
              </a:ext>
            </a:extLst>
          </p:cNvPr>
          <p:cNvSpPr>
            <a:spLocks noGrp="1"/>
          </p:cNvSpPr>
          <p:nvPr>
            <p:ph idx="1" hasCustomPrompt="1"/>
          </p:nvPr>
        </p:nvSpPr>
        <p:spPr>
          <a:xfrm>
            <a:off x="408709" y="2514962"/>
            <a:ext cx="4962922" cy="3406515"/>
          </a:xfrm>
        </p:spPr>
        <p:txBody>
          <a:bodyPr lIns="0" tIns="0" rIns="0" bIns="0">
            <a:noAutofit/>
          </a:bodyPr>
          <a:lstStyle>
            <a:lvl1pPr marL="0" indent="0">
              <a:lnSpc>
                <a:spcPct val="100000"/>
              </a:lnSpc>
              <a:spcBef>
                <a:spcPts val="1600"/>
              </a:spcBef>
              <a:buNone/>
              <a:defRPr sz="1600" baseline="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baseline="0" dirty="0">
                <a:solidFill>
                  <a:schemeClr val="bg1"/>
                </a:solidFill>
                <a:effectLst/>
                <a:latin typeface="Arial" panose="020B0604020202020204" pitchFamily="34" charset="0"/>
              </a:rPr>
              <a:t>Replace your text here.</a:t>
            </a:r>
            <a:endParaRPr lang="en-GB" dirty="0">
              <a:solidFill>
                <a:srgbClr val="17243D"/>
              </a:solidFill>
              <a:effectLst/>
              <a:latin typeface="Arial" panose="020B0604020202020204" pitchFamily="34" charset="0"/>
            </a:endParaRP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4" name="Footer Placeholder 4">
            <a:extLst>
              <a:ext uri="{FF2B5EF4-FFF2-40B4-BE49-F238E27FC236}">
                <a16:creationId xmlns:a16="http://schemas.microsoft.com/office/drawing/2014/main" id="{C0DF427C-1FD6-5F23-F866-7FACDF157982}"/>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bg1"/>
                </a:solidFill>
              </a:defRPr>
            </a:lvl1pPr>
          </a:lstStyle>
          <a:p>
            <a:endParaRPr lang="en-GB"/>
          </a:p>
        </p:txBody>
      </p:sp>
    </p:spTree>
    <p:extLst>
      <p:ext uri="{BB962C8B-B14F-4D97-AF65-F5344CB8AC3E}">
        <p14:creationId xmlns:p14="http://schemas.microsoft.com/office/powerpoint/2010/main" val="944652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ext slide B - text and 1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8977746" y="0"/>
            <a:ext cx="321425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6" name="Picture Placeholder 3">
            <a:extLst>
              <a:ext uri="{FF2B5EF4-FFF2-40B4-BE49-F238E27FC236}">
                <a16:creationId xmlns:a16="http://schemas.microsoft.com/office/drawing/2014/main" id="{4628597B-1631-6083-D0AB-3F620DC2537C}"/>
              </a:ext>
            </a:extLst>
          </p:cNvPr>
          <p:cNvSpPr>
            <a:spLocks noGrp="1"/>
          </p:cNvSpPr>
          <p:nvPr>
            <p:ph type="pic" sz="quarter" idx="12" hasCustomPrompt="1"/>
          </p:nvPr>
        </p:nvSpPr>
        <p:spPr>
          <a:xfrm>
            <a:off x="6820370" y="1612035"/>
            <a:ext cx="4720465" cy="3957492"/>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8" name="Content Placeholder 2">
            <a:extLst>
              <a:ext uri="{FF2B5EF4-FFF2-40B4-BE49-F238E27FC236}">
                <a16:creationId xmlns:a16="http://schemas.microsoft.com/office/drawing/2014/main" id="{E8679F58-C517-0653-D188-E990E552916E}"/>
              </a:ext>
            </a:extLst>
          </p:cNvPr>
          <p:cNvSpPr>
            <a:spLocks noGrp="1"/>
          </p:cNvSpPr>
          <p:nvPr>
            <p:ph idx="1" hasCustomPrompt="1"/>
          </p:nvPr>
        </p:nvSpPr>
        <p:spPr>
          <a:xfrm>
            <a:off x="408709" y="2514962"/>
            <a:ext cx="4962922" cy="3356117"/>
          </a:xfrm>
        </p:spPr>
        <p:txBody>
          <a:bodyPr lIns="0" tIns="0" rIns="0" bIns="0">
            <a:noAutofit/>
          </a:bodyPr>
          <a:lstStyle>
            <a:lvl1pPr marL="0" indent="0">
              <a:lnSpc>
                <a:spcPct val="100000"/>
              </a:lnSpc>
              <a:spcBef>
                <a:spcPts val="160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dirty="0">
                <a:solidFill>
                  <a:srgbClr val="17243D"/>
                </a:solidFill>
                <a:effectLst/>
                <a:latin typeface="Arial" panose="020B0604020202020204" pitchFamily="34" charset="0"/>
              </a:rPr>
              <a:t>Replace your text here.</a:t>
            </a:r>
          </a:p>
        </p:txBody>
      </p:sp>
      <p:sp>
        <p:nvSpPr>
          <p:cNvPr id="3" name="Footer Placeholder 4">
            <a:extLst>
              <a:ext uri="{FF2B5EF4-FFF2-40B4-BE49-F238E27FC236}">
                <a16:creationId xmlns:a16="http://schemas.microsoft.com/office/drawing/2014/main" id="{5FA4BEA4-FF4B-660A-8E93-E86819FD01DA}"/>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4188428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lvl1pPr>
              <a:defRPr>
                <a:solidFill>
                  <a:srgbClr val="42B660"/>
                </a:solidFill>
              </a:defRPr>
            </a:lvl1pPr>
          </a:lstStyle>
          <a:p>
            <a:r>
              <a:rPr lang="en-US"/>
              <a:t>Click to edit Master title style</a:t>
            </a:r>
            <a:endParaRPr lang="en-GB" dirty="0"/>
          </a:p>
        </p:txBody>
      </p:sp>
    </p:spTree>
    <p:extLst>
      <p:ext uri="{BB962C8B-B14F-4D97-AF65-F5344CB8AC3E}">
        <p14:creationId xmlns:p14="http://schemas.microsoft.com/office/powerpoint/2010/main" val="3734853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ext slide C - text and 2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B81B28-8080-D13F-8D70-9CE456E87926}"/>
              </a:ext>
            </a:extLst>
          </p:cNvPr>
          <p:cNvSpPr/>
          <p:nvPr/>
        </p:nvSpPr>
        <p:spPr>
          <a:xfrm>
            <a:off x="8977746" y="0"/>
            <a:ext cx="321425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6" name="Picture Placeholder 3">
            <a:extLst>
              <a:ext uri="{FF2B5EF4-FFF2-40B4-BE49-F238E27FC236}">
                <a16:creationId xmlns:a16="http://schemas.microsoft.com/office/drawing/2014/main" id="{4628597B-1631-6083-D0AB-3F620DC2537C}"/>
              </a:ext>
            </a:extLst>
          </p:cNvPr>
          <p:cNvSpPr>
            <a:spLocks noGrp="1"/>
          </p:cNvSpPr>
          <p:nvPr>
            <p:ph type="pic" sz="quarter" idx="12" hasCustomPrompt="1"/>
          </p:nvPr>
        </p:nvSpPr>
        <p:spPr>
          <a:xfrm>
            <a:off x="6820370" y="547420"/>
            <a:ext cx="3586609" cy="2881743"/>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7" name="Picture Placeholder 3">
            <a:extLst>
              <a:ext uri="{FF2B5EF4-FFF2-40B4-BE49-F238E27FC236}">
                <a16:creationId xmlns:a16="http://schemas.microsoft.com/office/drawing/2014/main" id="{FEE1B182-412E-0908-5A1A-5C11CC401BB9}"/>
              </a:ext>
            </a:extLst>
          </p:cNvPr>
          <p:cNvSpPr>
            <a:spLocks noGrp="1"/>
          </p:cNvSpPr>
          <p:nvPr>
            <p:ph type="pic" sz="quarter" idx="13" hasCustomPrompt="1"/>
          </p:nvPr>
        </p:nvSpPr>
        <p:spPr>
          <a:xfrm>
            <a:off x="6820370" y="3519056"/>
            <a:ext cx="3586609" cy="2881743"/>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12" name="Content Placeholder 2">
            <a:extLst>
              <a:ext uri="{FF2B5EF4-FFF2-40B4-BE49-F238E27FC236}">
                <a16:creationId xmlns:a16="http://schemas.microsoft.com/office/drawing/2014/main" id="{CF474211-511F-7EA9-DA1E-CDDA200A5A8D}"/>
              </a:ext>
            </a:extLst>
          </p:cNvPr>
          <p:cNvSpPr>
            <a:spLocks noGrp="1"/>
          </p:cNvSpPr>
          <p:nvPr>
            <p:ph idx="1" hasCustomPrompt="1"/>
          </p:nvPr>
        </p:nvSpPr>
        <p:spPr>
          <a:xfrm>
            <a:off x="408709" y="2514962"/>
            <a:ext cx="4962922" cy="3469627"/>
          </a:xfrm>
        </p:spPr>
        <p:txBody>
          <a:bodyPr lIns="0" tIns="0" rIns="0" bIns="0">
            <a:noAutofit/>
          </a:bodyPr>
          <a:lstStyle>
            <a:lvl1pPr marL="0" indent="0">
              <a:lnSpc>
                <a:spcPct val="100000"/>
              </a:lnSpc>
              <a:spcBef>
                <a:spcPts val="160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dirty="0">
                <a:solidFill>
                  <a:srgbClr val="17243D"/>
                </a:solidFill>
                <a:effectLst/>
                <a:latin typeface="Arial" panose="020B0604020202020204" pitchFamily="34" charset="0"/>
              </a:rPr>
              <a:t>Replace your text here.</a:t>
            </a:r>
          </a:p>
        </p:txBody>
      </p:sp>
      <p:sp>
        <p:nvSpPr>
          <p:cNvPr id="3" name="Footer Placeholder 4">
            <a:extLst>
              <a:ext uri="{FF2B5EF4-FFF2-40B4-BE49-F238E27FC236}">
                <a16:creationId xmlns:a16="http://schemas.microsoft.com/office/drawing/2014/main" id="{2AD6D0FD-1627-E5EE-C856-1A06C6516037}"/>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2378435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ext slide D - text only -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195BD-AFC1-504A-6EC6-8378CFB486BA}"/>
              </a:ext>
            </a:extLst>
          </p:cNvPr>
          <p:cNvSpPr/>
          <p:nvPr/>
        </p:nvSpPr>
        <p:spPr>
          <a:xfrm>
            <a:off x="0" y="0"/>
            <a:ext cx="6803136"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baseline="0">
                <a:solidFill>
                  <a:schemeClr val="bg1"/>
                </a:solidFill>
              </a:defRPr>
            </a:lvl1pPr>
          </a:lstStyle>
          <a:p>
            <a:r>
              <a:rPr lang="en-GB" dirty="0"/>
              <a:t>Text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4" name="Content Placeholder 2">
            <a:extLst>
              <a:ext uri="{FF2B5EF4-FFF2-40B4-BE49-F238E27FC236}">
                <a16:creationId xmlns:a16="http://schemas.microsoft.com/office/drawing/2014/main" id="{CA552DC7-5CCD-0580-AC3E-1FA33335D597}"/>
              </a:ext>
            </a:extLst>
          </p:cNvPr>
          <p:cNvSpPr>
            <a:spLocks noGrp="1"/>
          </p:cNvSpPr>
          <p:nvPr>
            <p:ph idx="1" hasCustomPrompt="1"/>
          </p:nvPr>
        </p:nvSpPr>
        <p:spPr>
          <a:xfrm>
            <a:off x="408709" y="2514962"/>
            <a:ext cx="4962922" cy="3299361"/>
          </a:xfrm>
        </p:spPr>
        <p:txBody>
          <a:bodyPr lIns="0" tIns="0" rIns="0" bIns="0">
            <a:noAutofit/>
          </a:bodyPr>
          <a:lstStyle>
            <a:lvl1pPr marL="285750" indent="-285750">
              <a:lnSpc>
                <a:spcPct val="100000"/>
              </a:lnSpc>
              <a:spcBef>
                <a:spcPts val="1600"/>
              </a:spcBef>
              <a:buClr>
                <a:schemeClr val="bg1"/>
              </a:buClr>
              <a:buFont typeface="Arial" panose="020B0604020202020204" pitchFamily="34" charset="0"/>
              <a:buChar char="•"/>
              <a:defRPr sz="1600" baseline="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baseline="0" dirty="0">
                <a:solidFill>
                  <a:schemeClr val="bg1"/>
                </a:solidFill>
                <a:effectLst/>
                <a:latin typeface="Arial" panose="020B0604020202020204" pitchFamily="34" charset="0"/>
              </a:rPr>
              <a:t>Replace your text here</a:t>
            </a:r>
            <a:endParaRPr lang="en-GB" dirty="0">
              <a:solidFill>
                <a:srgbClr val="17243D"/>
              </a:solidFill>
              <a:effectLst/>
              <a:latin typeface="Arial" panose="020B0604020202020204" pitchFamily="34" charset="0"/>
            </a:endParaRPr>
          </a:p>
        </p:txBody>
      </p:sp>
      <p:sp>
        <p:nvSpPr>
          <p:cNvPr id="3" name="Footer Placeholder 4">
            <a:extLst>
              <a:ext uri="{FF2B5EF4-FFF2-40B4-BE49-F238E27FC236}">
                <a16:creationId xmlns:a16="http://schemas.microsoft.com/office/drawing/2014/main" id="{7B72EC16-8F21-DF60-59D1-C147710E59F4}"/>
              </a:ext>
            </a:extLst>
          </p:cNvPr>
          <p:cNvSpPr>
            <a:spLocks noGrp="1"/>
          </p:cNvSpPr>
          <p:nvPr>
            <p:ph type="ftr" sz="quarter" idx="11"/>
          </p:nvPr>
        </p:nvSpPr>
        <p:spPr>
          <a:xfrm>
            <a:off x="409177" y="6086453"/>
            <a:ext cx="4962922" cy="365125"/>
          </a:xfrm>
        </p:spPr>
        <p:txBody>
          <a:bodyPr lIns="0" tIns="0" rIns="0" bIns="0">
            <a:normAutofit/>
          </a:bodyPr>
          <a:lstStyle>
            <a:lvl1pPr algn="l">
              <a:defRPr sz="1500" baseline="0">
                <a:solidFill>
                  <a:schemeClr val="bg1"/>
                </a:solidFill>
              </a:defRPr>
            </a:lvl1pPr>
          </a:lstStyle>
          <a:p>
            <a:endParaRPr lang="en-GB"/>
          </a:p>
        </p:txBody>
      </p:sp>
    </p:spTree>
    <p:extLst>
      <p:ext uri="{BB962C8B-B14F-4D97-AF65-F5344CB8AC3E}">
        <p14:creationId xmlns:p14="http://schemas.microsoft.com/office/powerpoint/2010/main" val="2281424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slide E - text and imag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ED741AB-E600-23C9-FD3A-8DB2AB5FCF9D}"/>
              </a:ext>
            </a:extLst>
          </p:cNvPr>
          <p:cNvSpPr>
            <a:spLocks noGrp="1"/>
          </p:cNvSpPr>
          <p:nvPr>
            <p:ph type="pic" sz="quarter" idx="12" hasCustomPrompt="1"/>
          </p:nvPr>
        </p:nvSpPr>
        <p:spPr>
          <a:xfrm>
            <a:off x="6096000" y="0"/>
            <a:ext cx="6096000" cy="6858000"/>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5"/>
            <a:ext cx="4962922" cy="729384"/>
          </a:xfrm>
        </p:spPr>
        <p:txBody>
          <a:bodyPr lIns="0" tIns="0" rIns="0" bIns="0" anchor="t">
            <a:noAutofit/>
          </a:bodyPr>
          <a:lstStyle>
            <a:lvl1pPr>
              <a:defRPr sz="3000" b="1"/>
            </a:lvl1pPr>
          </a:lstStyle>
          <a:p>
            <a:r>
              <a:rPr lang="en-GB" dirty="0"/>
              <a:t>Text slide</a:t>
            </a:r>
          </a:p>
        </p:txBody>
      </p:sp>
      <p:sp>
        <p:nvSpPr>
          <p:cNvPr id="6" name="Content Placeholder 2">
            <a:extLst>
              <a:ext uri="{FF2B5EF4-FFF2-40B4-BE49-F238E27FC236}">
                <a16:creationId xmlns:a16="http://schemas.microsoft.com/office/drawing/2014/main" id="{F577702B-BED9-8318-D428-ACB2D2281877}"/>
              </a:ext>
            </a:extLst>
          </p:cNvPr>
          <p:cNvSpPr>
            <a:spLocks noGrp="1"/>
          </p:cNvSpPr>
          <p:nvPr>
            <p:ph idx="1" hasCustomPrompt="1"/>
          </p:nvPr>
        </p:nvSpPr>
        <p:spPr>
          <a:xfrm>
            <a:off x="408709" y="2514963"/>
            <a:ext cx="4962922" cy="3463322"/>
          </a:xfrm>
        </p:spPr>
        <p:txBody>
          <a:bodyPr lIns="0" tIns="0" rIns="0" bIns="0">
            <a:noAutofit/>
          </a:bodyPr>
          <a:lstStyle>
            <a:lvl1pPr marL="0" indent="0">
              <a:lnSpc>
                <a:spcPct val="100000"/>
              </a:lnSpc>
              <a:spcBef>
                <a:spcPts val="160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r>
              <a:rPr lang="en-GB" dirty="0">
                <a:solidFill>
                  <a:srgbClr val="17243D"/>
                </a:solidFill>
                <a:effectLst/>
                <a:latin typeface="Arial" panose="020B0604020202020204" pitchFamily="34" charset="0"/>
              </a:rPr>
              <a:t>Replace your text here.</a:t>
            </a:r>
          </a:p>
        </p:txBody>
      </p:sp>
      <p:sp>
        <p:nvSpPr>
          <p:cNvPr id="3" name="Footer Placeholder 4">
            <a:extLst>
              <a:ext uri="{FF2B5EF4-FFF2-40B4-BE49-F238E27FC236}">
                <a16:creationId xmlns:a16="http://schemas.microsoft.com/office/drawing/2014/main" id="{FD7C8691-CE5E-378F-350E-353A5B1D6C29}"/>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2648350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F474-644B-FDDA-57EC-67C871E4A658}"/>
              </a:ext>
            </a:extLst>
          </p:cNvPr>
          <p:cNvSpPr>
            <a:spLocks noGrp="1"/>
          </p:cNvSpPr>
          <p:nvPr>
            <p:ph type="title" hasCustomPrompt="1"/>
          </p:nvPr>
        </p:nvSpPr>
        <p:spPr>
          <a:xfrm>
            <a:off x="408709" y="1612034"/>
            <a:ext cx="2819400" cy="1816965"/>
          </a:xfrm>
        </p:spPr>
        <p:txBody>
          <a:bodyPr lIns="0" tIns="0" rIns="0" bIns="0" anchor="t">
            <a:noAutofit/>
          </a:bodyPr>
          <a:lstStyle>
            <a:lvl1pPr>
              <a:defRPr sz="3000" b="1"/>
            </a:lvl1pPr>
          </a:lstStyle>
          <a:p>
            <a:r>
              <a:rPr lang="en-GB" dirty="0"/>
              <a:t>Table slide</a:t>
            </a:r>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8" name="Table Placeholder 7">
            <a:extLst>
              <a:ext uri="{FF2B5EF4-FFF2-40B4-BE49-F238E27FC236}">
                <a16:creationId xmlns:a16="http://schemas.microsoft.com/office/drawing/2014/main" id="{A8FB517A-BC03-BBA1-E288-BC48F7A4115E}"/>
              </a:ext>
            </a:extLst>
          </p:cNvPr>
          <p:cNvSpPr>
            <a:spLocks noGrp="1"/>
          </p:cNvSpPr>
          <p:nvPr>
            <p:ph type="tbl" sz="quarter" idx="12" hasCustomPrompt="1"/>
          </p:nvPr>
        </p:nvSpPr>
        <p:spPr>
          <a:xfrm>
            <a:off x="3643313" y="1995488"/>
            <a:ext cx="7924800" cy="4044950"/>
          </a:xfrm>
          <a:solidFill>
            <a:schemeClr val="bg1"/>
          </a:solidFill>
        </p:spPr>
        <p:txBody>
          <a:bodyPr anchor="ctr">
            <a:normAutofit/>
          </a:bodyPr>
          <a:lstStyle>
            <a:lvl1pPr marL="0" indent="0" algn="ctr">
              <a:buNone/>
              <a:defRPr sz="1600"/>
            </a:lvl1pPr>
          </a:lstStyle>
          <a:p>
            <a:r>
              <a:rPr lang="en-GB" dirty="0"/>
              <a:t>Add table here</a:t>
            </a:r>
          </a:p>
          <a:p>
            <a:endParaRPr lang="en-GB" dirty="0"/>
          </a:p>
          <a:p>
            <a:endParaRPr lang="en-GB" dirty="0"/>
          </a:p>
          <a:p>
            <a:endParaRPr lang="en-GB" dirty="0"/>
          </a:p>
        </p:txBody>
      </p:sp>
      <p:sp>
        <p:nvSpPr>
          <p:cNvPr id="3" name="Footer Placeholder 4">
            <a:extLst>
              <a:ext uri="{FF2B5EF4-FFF2-40B4-BE49-F238E27FC236}">
                <a16:creationId xmlns:a16="http://schemas.microsoft.com/office/drawing/2014/main" id="{14844CFC-9B82-DAF3-E5F3-142DB651752E}"/>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445475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slide  A - 1 full slide imag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0D5AF59-429B-0EA6-DEB8-7D677C1FEBD2}"/>
              </a:ext>
            </a:extLst>
          </p:cNvPr>
          <p:cNvSpPr>
            <a:spLocks noGrp="1"/>
          </p:cNvSpPr>
          <p:nvPr>
            <p:ph type="pic" sz="quarter" idx="12" hasCustomPrompt="1"/>
          </p:nvPr>
        </p:nvSpPr>
        <p:spPr>
          <a:xfrm>
            <a:off x="0" y="0"/>
            <a:ext cx="12192000" cy="6858000"/>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2" name="Footer Placeholder 4">
            <a:extLst>
              <a:ext uri="{FF2B5EF4-FFF2-40B4-BE49-F238E27FC236}">
                <a16:creationId xmlns:a16="http://schemas.microsoft.com/office/drawing/2014/main" id="{AD302760-CD6C-01AF-1357-EC8C7169A63D}"/>
              </a:ext>
            </a:extLst>
          </p:cNvPr>
          <p:cNvSpPr>
            <a:spLocks noGrp="1"/>
          </p:cNvSpPr>
          <p:nvPr>
            <p:ph type="ftr" sz="quarter" idx="11"/>
          </p:nvPr>
        </p:nvSpPr>
        <p:spPr>
          <a:xfrm>
            <a:off x="409177" y="6086453"/>
            <a:ext cx="4962922" cy="365125"/>
          </a:xfrm>
        </p:spPr>
        <p:txBody>
          <a:bodyPr lIns="0" tIns="0" rIns="0" bIns="0">
            <a:normAutofit/>
          </a:bodyPr>
          <a:lstStyle>
            <a:lvl1pPr algn="l">
              <a:defRPr sz="1500" b="1" i="0" baseline="0">
                <a:solidFill>
                  <a:schemeClr val="bg1"/>
                </a:solidFill>
              </a:defRPr>
            </a:lvl1pPr>
          </a:lstStyle>
          <a:p>
            <a:endParaRPr lang="en-GB"/>
          </a:p>
        </p:txBody>
      </p:sp>
    </p:spTree>
    <p:extLst>
      <p:ext uri="{BB962C8B-B14F-4D97-AF65-F5344CB8AC3E}">
        <p14:creationId xmlns:p14="http://schemas.microsoft.com/office/powerpoint/2010/main" val="4284333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slide B- 4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6DC7EC-D2D7-2907-43AA-41B166E02EB1}"/>
              </a:ext>
            </a:extLst>
          </p:cNvPr>
          <p:cNvSpPr/>
          <p:nvPr/>
        </p:nvSpPr>
        <p:spPr>
          <a:xfrm>
            <a:off x="7612545" y="0"/>
            <a:ext cx="4572000"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icture Placeholder 3">
            <a:extLst>
              <a:ext uri="{FF2B5EF4-FFF2-40B4-BE49-F238E27FC236}">
                <a16:creationId xmlns:a16="http://schemas.microsoft.com/office/drawing/2014/main" id="{80D5AF59-429B-0EA6-DEB8-7D677C1FEBD2}"/>
              </a:ext>
            </a:extLst>
          </p:cNvPr>
          <p:cNvSpPr>
            <a:spLocks noGrp="1"/>
          </p:cNvSpPr>
          <p:nvPr>
            <p:ph type="pic" sz="quarter" idx="12" hasCustomPrompt="1"/>
          </p:nvPr>
        </p:nvSpPr>
        <p:spPr>
          <a:xfrm>
            <a:off x="409177" y="537468"/>
            <a:ext cx="4675441" cy="5479306"/>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10" name="Slide Number Placeholder 5">
            <a:extLst>
              <a:ext uri="{FF2B5EF4-FFF2-40B4-BE49-F238E27FC236}">
                <a16:creationId xmlns:a16="http://schemas.microsoft.com/office/drawing/2014/main" id="{F3BB0EB0-0818-AB70-6FDC-A9055B126F07}"/>
              </a:ext>
            </a:extLst>
          </p:cNvPr>
          <p:cNvSpPr txBox="1">
            <a:spLocks/>
          </p:cNvSpPr>
          <p:nvPr/>
        </p:nvSpPr>
        <p:spPr>
          <a:xfrm>
            <a:off x="11129963" y="6269015"/>
            <a:ext cx="65286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14FAAA-335B-684E-B15F-73083B824718}" type="slidenum">
              <a:rPr lang="en-GB" b="1" smtClean="0">
                <a:solidFill>
                  <a:schemeClr val="tx1"/>
                </a:solidFill>
              </a:rPr>
              <a:pPr/>
              <a:t>‹#›</a:t>
            </a:fld>
            <a:endParaRPr lang="en-GB" b="1" dirty="0">
              <a:solidFill>
                <a:schemeClr val="tx1"/>
              </a:solidFill>
            </a:endParaRPr>
          </a:p>
        </p:txBody>
      </p:sp>
      <p:sp>
        <p:nvSpPr>
          <p:cNvPr id="5" name="Picture Placeholder 3">
            <a:extLst>
              <a:ext uri="{FF2B5EF4-FFF2-40B4-BE49-F238E27FC236}">
                <a16:creationId xmlns:a16="http://schemas.microsoft.com/office/drawing/2014/main" id="{BB9EE53D-5396-C0DC-B14F-4CE4652A15F7}"/>
              </a:ext>
            </a:extLst>
          </p:cNvPr>
          <p:cNvSpPr>
            <a:spLocks noGrp="1"/>
          </p:cNvSpPr>
          <p:nvPr>
            <p:ph type="pic" sz="quarter" idx="13" hasCustomPrompt="1"/>
          </p:nvPr>
        </p:nvSpPr>
        <p:spPr>
          <a:xfrm>
            <a:off x="5195455" y="537468"/>
            <a:ext cx="3754581" cy="2784764"/>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7" name="Picture Placeholder 3">
            <a:extLst>
              <a:ext uri="{FF2B5EF4-FFF2-40B4-BE49-F238E27FC236}">
                <a16:creationId xmlns:a16="http://schemas.microsoft.com/office/drawing/2014/main" id="{22CF9AD9-108F-2A2C-8CB0-92947C31D29D}"/>
              </a:ext>
            </a:extLst>
          </p:cNvPr>
          <p:cNvSpPr>
            <a:spLocks noGrp="1"/>
          </p:cNvSpPr>
          <p:nvPr>
            <p:ph type="pic" sz="quarter" idx="15" hasCustomPrompt="1"/>
          </p:nvPr>
        </p:nvSpPr>
        <p:spPr>
          <a:xfrm>
            <a:off x="5195455" y="3435353"/>
            <a:ext cx="3754581" cy="2581421"/>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8" name="Picture Placeholder 3">
            <a:extLst>
              <a:ext uri="{FF2B5EF4-FFF2-40B4-BE49-F238E27FC236}">
                <a16:creationId xmlns:a16="http://schemas.microsoft.com/office/drawing/2014/main" id="{09E23D47-379F-3C9F-CF09-306BDF1C7F43}"/>
              </a:ext>
            </a:extLst>
          </p:cNvPr>
          <p:cNvSpPr>
            <a:spLocks noGrp="1"/>
          </p:cNvSpPr>
          <p:nvPr>
            <p:ph type="pic" sz="quarter" idx="14" hasCustomPrompt="1"/>
          </p:nvPr>
        </p:nvSpPr>
        <p:spPr>
          <a:xfrm>
            <a:off x="9060874" y="537468"/>
            <a:ext cx="2721950" cy="5479306"/>
          </a:xfrm>
          <a:solidFill>
            <a:schemeClr val="bg1">
              <a:lumMod val="85000"/>
            </a:schemeClr>
          </a:solidFill>
        </p:spPr>
        <p:txBody>
          <a:bodyPr anchor="ctr">
            <a:normAutofit/>
          </a:bodyPr>
          <a:lstStyle>
            <a:lvl1pPr marL="0" indent="0" algn="ctr">
              <a:buNone/>
              <a:defRPr sz="1600"/>
            </a:lvl1pPr>
          </a:lstStyle>
          <a:p>
            <a:r>
              <a:rPr lang="en-GB" dirty="0"/>
              <a:t>Add image here</a:t>
            </a:r>
          </a:p>
          <a:p>
            <a:endParaRPr lang="en-GB" dirty="0"/>
          </a:p>
          <a:p>
            <a:endParaRPr lang="en-GB" dirty="0"/>
          </a:p>
          <a:p>
            <a:endParaRPr lang="en-GB" dirty="0"/>
          </a:p>
        </p:txBody>
      </p:sp>
      <p:sp>
        <p:nvSpPr>
          <p:cNvPr id="2" name="Footer Placeholder 4">
            <a:extLst>
              <a:ext uri="{FF2B5EF4-FFF2-40B4-BE49-F238E27FC236}">
                <a16:creationId xmlns:a16="http://schemas.microsoft.com/office/drawing/2014/main" id="{19295BB4-9924-20AB-274C-FAB32ACFC7E4}"/>
              </a:ext>
            </a:extLst>
          </p:cNvPr>
          <p:cNvSpPr>
            <a:spLocks noGrp="1"/>
          </p:cNvSpPr>
          <p:nvPr>
            <p:ph type="ftr" sz="quarter" idx="11"/>
          </p:nvPr>
        </p:nvSpPr>
        <p:spPr>
          <a:xfrm>
            <a:off x="409177" y="6086453"/>
            <a:ext cx="4962922" cy="365125"/>
          </a:xfrm>
        </p:spPr>
        <p:txBody>
          <a:bodyPr lIns="0" tIns="0" rIns="0" bIns="0">
            <a:normAutofit/>
          </a:bodyPr>
          <a:lstStyle>
            <a:lvl1pPr algn="l">
              <a:defRPr sz="1500">
                <a:solidFill>
                  <a:schemeClr val="tx1"/>
                </a:solidFill>
              </a:defRPr>
            </a:lvl1pPr>
          </a:lstStyle>
          <a:p>
            <a:endParaRPr lang="en-GB"/>
          </a:p>
        </p:txBody>
      </p:sp>
    </p:spTree>
    <p:extLst>
      <p:ext uri="{BB962C8B-B14F-4D97-AF65-F5344CB8AC3E}">
        <p14:creationId xmlns:p14="http://schemas.microsoft.com/office/powerpoint/2010/main" val="3361586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End Slide 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rmAutofit/>
          </a:bodyPr>
          <a:lstStyle>
            <a:lvl1pPr algn="l">
              <a:defRPr sz="3500" b="1">
                <a:solidFill>
                  <a:schemeClr val="bg1"/>
                </a:solidFill>
              </a:defRPr>
            </a:lvl1pPr>
          </a:lstStyle>
          <a:p>
            <a:r>
              <a:rPr lang="en-GB" dirty="0"/>
              <a:t>Thank you</a:t>
            </a:r>
          </a:p>
        </p:txBody>
      </p:sp>
      <p:pic>
        <p:nvPicPr>
          <p:cNvPr id="10" name="Graphic 9">
            <a:extLst>
              <a:ext uri="{FF2B5EF4-FFF2-40B4-BE49-F238E27FC236}">
                <a16:creationId xmlns:a16="http://schemas.microsoft.com/office/drawing/2014/main" id="{F90EFCE6-B9AA-89B9-1999-AB4E47865AE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9177" y="388777"/>
            <a:ext cx="2863069" cy="705020"/>
          </a:xfrm>
          <a:prstGeom prst="rect">
            <a:avLst/>
          </a:prstGeom>
        </p:spPr>
      </p:pic>
      <p:pic>
        <p:nvPicPr>
          <p:cNvPr id="3" name="Graphic 2">
            <a:extLst>
              <a:ext uri="{FF2B5EF4-FFF2-40B4-BE49-F238E27FC236}">
                <a16:creationId xmlns:a16="http://schemas.microsoft.com/office/drawing/2014/main" id="{46106C31-68C8-2357-3FCA-444CCDD9FB17}"/>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4514" b="14293"/>
          <a:stretch/>
        </p:blipFill>
        <p:spPr>
          <a:xfrm>
            <a:off x="7081285" y="388777"/>
            <a:ext cx="5110716" cy="6469224"/>
          </a:xfrm>
          <a:prstGeom prst="rect">
            <a:avLst/>
          </a:prstGeom>
        </p:spPr>
      </p:pic>
      <p:sp>
        <p:nvSpPr>
          <p:cNvPr id="7" name="TextBox 6">
            <a:extLst>
              <a:ext uri="{FF2B5EF4-FFF2-40B4-BE49-F238E27FC236}">
                <a16:creationId xmlns:a16="http://schemas.microsoft.com/office/drawing/2014/main" id="{CA73AB02-F4B3-F90A-9051-C566A1601500}"/>
              </a:ext>
            </a:extLst>
          </p:cNvPr>
          <p:cNvSpPr txBox="1"/>
          <p:nvPr/>
        </p:nvSpPr>
        <p:spPr>
          <a:xfrm>
            <a:off x="409176" y="6189066"/>
            <a:ext cx="5686823" cy="2308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effectLst/>
                <a:latin typeface="Arial" panose="020B0604020202020204" pitchFamily="34" charset="0"/>
              </a:rPr>
              <a:t>westyorks-ca.gov.uk</a:t>
            </a:r>
            <a:endParaRPr lang="en-GB" sz="150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289271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End Slide B">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8FF8-B9DF-CE3B-89CB-AFD20BF17DC9}"/>
              </a:ext>
            </a:extLst>
          </p:cNvPr>
          <p:cNvSpPr>
            <a:spLocks noGrp="1"/>
          </p:cNvSpPr>
          <p:nvPr>
            <p:ph type="ctrTitle" hasCustomPrompt="1"/>
          </p:nvPr>
        </p:nvSpPr>
        <p:spPr>
          <a:xfrm>
            <a:off x="409177" y="3429000"/>
            <a:ext cx="5686823" cy="2157413"/>
          </a:xfrm>
        </p:spPr>
        <p:txBody>
          <a:bodyPr lIns="0" tIns="0" rIns="0" bIns="0" anchor="b">
            <a:normAutofit/>
          </a:bodyPr>
          <a:lstStyle>
            <a:lvl1pPr algn="l">
              <a:defRPr sz="3500" b="1">
                <a:solidFill>
                  <a:schemeClr val="bg1"/>
                </a:solidFill>
              </a:defRPr>
            </a:lvl1pPr>
          </a:lstStyle>
          <a:p>
            <a:r>
              <a:rPr lang="en-GB" dirty="0"/>
              <a:t>Thank you</a:t>
            </a:r>
          </a:p>
        </p:txBody>
      </p:sp>
      <p:pic>
        <p:nvPicPr>
          <p:cNvPr id="10" name="Graphic 9">
            <a:extLst>
              <a:ext uri="{FF2B5EF4-FFF2-40B4-BE49-F238E27FC236}">
                <a16:creationId xmlns:a16="http://schemas.microsoft.com/office/drawing/2014/main" id="{F90EFCE6-B9AA-89B9-1999-AB4E47865AE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9177" y="388777"/>
            <a:ext cx="2863069" cy="705020"/>
          </a:xfrm>
          <a:prstGeom prst="rect">
            <a:avLst/>
          </a:prstGeom>
        </p:spPr>
      </p:pic>
      <p:pic>
        <p:nvPicPr>
          <p:cNvPr id="3" name="Graphic 2">
            <a:extLst>
              <a:ext uri="{FF2B5EF4-FFF2-40B4-BE49-F238E27FC236}">
                <a16:creationId xmlns:a16="http://schemas.microsoft.com/office/drawing/2014/main" id="{46106C31-68C8-2357-3FCA-444CCDD9FB17}"/>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r="34514" b="14293"/>
          <a:stretch/>
        </p:blipFill>
        <p:spPr>
          <a:xfrm>
            <a:off x="7081285" y="388777"/>
            <a:ext cx="5110716" cy="6469224"/>
          </a:xfrm>
          <a:prstGeom prst="rect">
            <a:avLst/>
          </a:prstGeom>
        </p:spPr>
      </p:pic>
      <p:sp>
        <p:nvSpPr>
          <p:cNvPr id="7" name="TextBox 6">
            <a:extLst>
              <a:ext uri="{FF2B5EF4-FFF2-40B4-BE49-F238E27FC236}">
                <a16:creationId xmlns:a16="http://schemas.microsoft.com/office/drawing/2014/main" id="{CA73AB02-F4B3-F90A-9051-C566A1601500}"/>
              </a:ext>
            </a:extLst>
          </p:cNvPr>
          <p:cNvSpPr txBox="1"/>
          <p:nvPr/>
        </p:nvSpPr>
        <p:spPr>
          <a:xfrm>
            <a:off x="409176" y="6189066"/>
            <a:ext cx="5686823" cy="2308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effectLst/>
                <a:latin typeface="Arial" panose="020B0604020202020204" pitchFamily="34" charset="0"/>
              </a:rPr>
              <a:t>westyorks-ca.gov.uk</a:t>
            </a:r>
            <a:endParaRPr lang="en-GB" sz="150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578770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8EE19-04A1-56C8-18F3-E40EFA1E5969}"/>
              </a:ext>
            </a:extLst>
          </p:cNvPr>
          <p:cNvSpPr>
            <a:spLocks noGrp="1"/>
          </p:cNvSpPr>
          <p:nvPr>
            <p:ph type="dt" sz="half" idx="10"/>
          </p:nvPr>
        </p:nvSpPr>
        <p:spPr/>
        <p:txBody>
          <a:bodyPr/>
          <a:lstStyle/>
          <a:p>
            <a:fld id="{0C59B9EB-6D1B-4D76-BCF3-33CA6660BD21}" type="datetimeFigureOut">
              <a:rPr lang="en-GB" smtClean="0"/>
              <a:t>18/02/2025</a:t>
            </a:fld>
            <a:endParaRPr lang="en-GB"/>
          </a:p>
        </p:txBody>
      </p:sp>
      <p:sp>
        <p:nvSpPr>
          <p:cNvPr id="3" name="Footer Placeholder 2">
            <a:extLst>
              <a:ext uri="{FF2B5EF4-FFF2-40B4-BE49-F238E27FC236}">
                <a16:creationId xmlns:a16="http://schemas.microsoft.com/office/drawing/2014/main" id="{F91FCC52-DC7F-8D34-5063-1409F79664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4DE938-7AAB-9414-CC9D-90A43D82BE37}"/>
              </a:ext>
            </a:extLst>
          </p:cNvPr>
          <p:cNvSpPr>
            <a:spLocks noGrp="1"/>
          </p:cNvSpPr>
          <p:nvPr>
            <p:ph type="sldNum" sz="quarter" idx="12"/>
          </p:nvPr>
        </p:nvSpPr>
        <p:spPr/>
        <p:txBody>
          <a:bodyPr/>
          <a:lstStyle/>
          <a:p>
            <a:fld id="{448BBF32-2FD8-43E1-BA6E-C16AA4512CBA}" type="slidenum">
              <a:rPr lang="en-GB" smtClean="0"/>
              <a:t>‹#›</a:t>
            </a:fld>
            <a:endParaRPr lang="en-GB"/>
          </a:p>
        </p:txBody>
      </p:sp>
    </p:spTree>
    <p:extLst>
      <p:ext uri="{BB962C8B-B14F-4D97-AF65-F5344CB8AC3E}">
        <p14:creationId xmlns:p14="http://schemas.microsoft.com/office/powerpoint/2010/main" val="363589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71EB-4366-F677-DDC5-63FB8D21E0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75AA38-1C41-F9CA-A178-2860BC61CC4F}"/>
              </a:ext>
            </a:extLst>
          </p:cNvPr>
          <p:cNvSpPr>
            <a:spLocks noGrp="1"/>
          </p:cNvSpPr>
          <p:nvPr>
            <p:ph type="dt" sz="half" idx="10"/>
          </p:nvPr>
        </p:nvSpPr>
        <p:spPr/>
        <p:txBody>
          <a:bodyPr/>
          <a:lstStyle/>
          <a:p>
            <a:fld id="{0C59B9EB-6D1B-4D76-BCF3-33CA6660BD21}" type="datetimeFigureOut">
              <a:rPr lang="en-GB" smtClean="0"/>
              <a:t>18/02/2025</a:t>
            </a:fld>
            <a:endParaRPr lang="en-GB"/>
          </a:p>
        </p:txBody>
      </p:sp>
      <p:sp>
        <p:nvSpPr>
          <p:cNvPr id="4" name="Footer Placeholder 3">
            <a:extLst>
              <a:ext uri="{FF2B5EF4-FFF2-40B4-BE49-F238E27FC236}">
                <a16:creationId xmlns:a16="http://schemas.microsoft.com/office/drawing/2014/main" id="{D0CD8DC6-635C-E403-8AA3-E53B5FA3C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763A52-69DD-BE8E-46D2-BE0176943C13}"/>
              </a:ext>
            </a:extLst>
          </p:cNvPr>
          <p:cNvSpPr>
            <a:spLocks noGrp="1"/>
          </p:cNvSpPr>
          <p:nvPr>
            <p:ph type="sldNum" sz="quarter" idx="12"/>
          </p:nvPr>
        </p:nvSpPr>
        <p:spPr/>
        <p:txBody>
          <a:bodyPr/>
          <a:lstStyle/>
          <a:p>
            <a:fld id="{448BBF32-2FD8-43E1-BA6E-C16AA4512CBA}" type="slidenum">
              <a:rPr lang="en-GB" smtClean="0"/>
              <a:t>‹#›</a:t>
            </a:fld>
            <a:endParaRPr lang="en-GB"/>
          </a:p>
        </p:txBody>
      </p:sp>
    </p:spTree>
    <p:extLst>
      <p:ext uri="{BB962C8B-B14F-4D97-AF65-F5344CB8AC3E}">
        <p14:creationId xmlns:p14="http://schemas.microsoft.com/office/powerpoint/2010/main" val="265283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Page - White">
    <p:spTree>
      <p:nvGrpSpPr>
        <p:cNvPr id="1" name=""/>
        <p:cNvGrpSpPr/>
        <p:nvPr/>
      </p:nvGrpSpPr>
      <p:grpSpPr>
        <a:xfrm>
          <a:off x="0" y="0"/>
          <a:ext cx="0" cy="0"/>
          <a:chOff x="0" y="0"/>
          <a:chExt cx="0" cy="0"/>
        </a:xfrm>
      </p:grpSpPr>
      <p:sp>
        <p:nvSpPr>
          <p:cNvPr id="2" name="Title 1"/>
          <p:cNvSpPr>
            <a:spLocks noGrp="1"/>
          </p:cNvSpPr>
          <p:nvPr>
            <p:ph type="title"/>
          </p:nvPr>
        </p:nvSpPr>
        <p:spPr>
          <a:xfrm>
            <a:off x="812800" y="2128839"/>
            <a:ext cx="7569200" cy="1871662"/>
          </a:xfrm>
        </p:spPr>
        <p:txBody>
          <a:bodyPr anchor="b"/>
          <a:lstStyle>
            <a:lvl1pPr>
              <a:defRPr sz="6000">
                <a:solidFill>
                  <a:srgbClr val="42B660"/>
                </a:solidFill>
              </a:defRPr>
            </a:lvl1pPr>
          </a:lstStyle>
          <a:p>
            <a:r>
              <a:rPr lang="en-US"/>
              <a:t>Click to edit Master title style</a:t>
            </a:r>
            <a:endParaRPr lang="en-GB" dirty="0"/>
          </a:p>
        </p:txBody>
      </p:sp>
      <p:sp>
        <p:nvSpPr>
          <p:cNvPr id="3" name="Text Placeholder 2"/>
          <p:cNvSpPr>
            <a:spLocks noGrp="1"/>
          </p:cNvSpPr>
          <p:nvPr>
            <p:ph type="body" idx="1"/>
          </p:nvPr>
        </p:nvSpPr>
        <p:spPr>
          <a:xfrm>
            <a:off x="812800" y="4303714"/>
            <a:ext cx="7569200" cy="558798"/>
          </a:xfrm>
        </p:spPr>
        <p:txBody>
          <a:bodyPr/>
          <a:lstStyle>
            <a:lvl1pPr marL="0" indent="0">
              <a:buNone/>
              <a:defRPr sz="2400">
                <a:solidFill>
                  <a:srgbClr val="42B6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descr="A picture containing text&#10;&#10;Description automatically generated">
            <a:extLst>
              <a:ext uri="{FF2B5EF4-FFF2-40B4-BE49-F238E27FC236}">
                <a16:creationId xmlns:a16="http://schemas.microsoft.com/office/drawing/2014/main" id="{618B3282-4341-0258-B526-9CECE045FC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4953" y="3219450"/>
            <a:ext cx="4241696" cy="4108099"/>
          </a:xfrm>
          <a:prstGeom prst="rect">
            <a:avLst/>
          </a:prstGeom>
        </p:spPr>
      </p:pic>
    </p:spTree>
    <p:extLst>
      <p:ext uri="{BB962C8B-B14F-4D97-AF65-F5344CB8AC3E}">
        <p14:creationId xmlns:p14="http://schemas.microsoft.com/office/powerpoint/2010/main" val="3370897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742F-1888-7233-E5CC-A977BD465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619FFC-FC40-7593-1D03-80F945DC8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569DE9-0664-5E91-A57F-B69FBB66EE02}"/>
              </a:ext>
            </a:extLst>
          </p:cNvPr>
          <p:cNvSpPr>
            <a:spLocks noGrp="1"/>
          </p:cNvSpPr>
          <p:nvPr>
            <p:ph type="dt" sz="half" idx="10"/>
          </p:nvPr>
        </p:nvSpPr>
        <p:spPr/>
        <p:txBody>
          <a:bodyPr/>
          <a:lstStyle/>
          <a:p>
            <a:fld id="{0C59B9EB-6D1B-4D76-BCF3-33CA6660BD21}" type="datetimeFigureOut">
              <a:rPr lang="en-GB" smtClean="0"/>
              <a:t>18/02/2025</a:t>
            </a:fld>
            <a:endParaRPr lang="en-GB"/>
          </a:p>
        </p:txBody>
      </p:sp>
      <p:sp>
        <p:nvSpPr>
          <p:cNvPr id="5" name="Footer Placeholder 4">
            <a:extLst>
              <a:ext uri="{FF2B5EF4-FFF2-40B4-BE49-F238E27FC236}">
                <a16:creationId xmlns:a16="http://schemas.microsoft.com/office/drawing/2014/main" id="{FF581C5F-4C65-31BD-1299-A46D03911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8FA20-8AEC-7870-3CB8-8A50E95EC986}"/>
              </a:ext>
            </a:extLst>
          </p:cNvPr>
          <p:cNvSpPr>
            <a:spLocks noGrp="1"/>
          </p:cNvSpPr>
          <p:nvPr>
            <p:ph type="sldNum" sz="quarter" idx="12"/>
          </p:nvPr>
        </p:nvSpPr>
        <p:spPr/>
        <p:txBody>
          <a:bodyPr/>
          <a:lstStyle/>
          <a:p>
            <a:fld id="{448BBF32-2FD8-43E1-BA6E-C16AA4512CBA}" type="slidenum">
              <a:rPr lang="en-GB" smtClean="0"/>
              <a:t>‹#›</a:t>
            </a:fld>
            <a:endParaRPr lang="en-GB"/>
          </a:p>
        </p:txBody>
      </p:sp>
    </p:spTree>
    <p:extLst>
      <p:ext uri="{BB962C8B-B14F-4D97-AF65-F5344CB8AC3E}">
        <p14:creationId xmlns:p14="http://schemas.microsoft.com/office/powerpoint/2010/main" val="1316310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BED0-CE28-4FBF-5673-252A395EBD4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663ED53-3B28-EFEC-7FE1-A037B5EB1C7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8CE49565-30B3-6099-E7A2-DC15BA4BB60A}"/>
              </a:ext>
            </a:extLst>
          </p:cNvPr>
          <p:cNvSpPr txBox="1">
            <a:spLocks noGrp="1"/>
          </p:cNvSpPr>
          <p:nvPr>
            <p:ph type="dt" sz="half" idx="7"/>
          </p:nvPr>
        </p:nvSpPr>
        <p:spPr/>
        <p:txBody>
          <a:bodyPr/>
          <a:lstStyle>
            <a:lvl1pPr>
              <a:defRPr/>
            </a:lvl1pPr>
          </a:lstStyle>
          <a:p>
            <a:pPr lvl="0"/>
            <a:fld id="{4CDD63A4-A000-4C9A-893C-8E520DA5AB6C}" type="datetime1">
              <a:rPr lang="en-GB"/>
              <a:pPr lvl="0"/>
              <a:t>18/02/2025</a:t>
            </a:fld>
            <a:endParaRPr lang="en-GB"/>
          </a:p>
        </p:txBody>
      </p:sp>
      <p:sp>
        <p:nvSpPr>
          <p:cNvPr id="5" name="Footer Placeholder 4">
            <a:extLst>
              <a:ext uri="{FF2B5EF4-FFF2-40B4-BE49-F238E27FC236}">
                <a16:creationId xmlns:a16="http://schemas.microsoft.com/office/drawing/2014/main" id="{903A2E95-2267-3F9C-89BB-0B6C9A9D425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EB4377F-8CDF-AEDB-FC9B-AC99969D75A7}"/>
              </a:ext>
            </a:extLst>
          </p:cNvPr>
          <p:cNvSpPr txBox="1">
            <a:spLocks noGrp="1"/>
          </p:cNvSpPr>
          <p:nvPr>
            <p:ph type="sldNum" sz="quarter" idx="8"/>
          </p:nvPr>
        </p:nvSpPr>
        <p:spPr/>
        <p:txBody>
          <a:bodyPr/>
          <a:lstStyle>
            <a:lvl1pPr>
              <a:defRPr/>
            </a:lvl1pPr>
          </a:lstStyle>
          <a:p>
            <a:pPr lvl="0"/>
            <a:fld id="{4D3BC760-7A4E-4C76-AB0B-04E9027AF01D}" type="slidenum">
              <a:t>‹#›</a:t>
            </a:fld>
            <a:endParaRPr lang="en-GB"/>
          </a:p>
        </p:txBody>
      </p:sp>
    </p:spTree>
    <p:extLst>
      <p:ext uri="{BB962C8B-B14F-4D97-AF65-F5344CB8AC3E}">
        <p14:creationId xmlns:p14="http://schemas.microsoft.com/office/powerpoint/2010/main" val="2604037714"/>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0398-E498-5C31-D1E7-561A6677416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805C821-D061-B6D2-9A7C-2FF0E340A95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FD97F-251F-2EBA-2D72-691973350675}"/>
              </a:ext>
            </a:extLst>
          </p:cNvPr>
          <p:cNvSpPr txBox="1">
            <a:spLocks noGrp="1"/>
          </p:cNvSpPr>
          <p:nvPr>
            <p:ph type="dt" sz="half" idx="7"/>
          </p:nvPr>
        </p:nvSpPr>
        <p:spPr/>
        <p:txBody>
          <a:bodyPr/>
          <a:lstStyle>
            <a:lvl1pPr>
              <a:defRPr/>
            </a:lvl1pPr>
          </a:lstStyle>
          <a:p>
            <a:pPr lvl="0"/>
            <a:fld id="{34EE2171-FBF8-4F78-8C80-85114DFA4FD1}" type="datetime1">
              <a:rPr lang="en-GB"/>
              <a:pPr lvl="0"/>
              <a:t>18/02/2025</a:t>
            </a:fld>
            <a:endParaRPr lang="en-GB"/>
          </a:p>
        </p:txBody>
      </p:sp>
      <p:sp>
        <p:nvSpPr>
          <p:cNvPr id="5" name="Footer Placeholder 4">
            <a:extLst>
              <a:ext uri="{FF2B5EF4-FFF2-40B4-BE49-F238E27FC236}">
                <a16:creationId xmlns:a16="http://schemas.microsoft.com/office/drawing/2014/main" id="{1C8DFBF5-40F9-C79C-6352-E183F38F5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91A9553-61E3-8DE2-8CFE-9AB12D47D758}"/>
              </a:ext>
            </a:extLst>
          </p:cNvPr>
          <p:cNvSpPr txBox="1">
            <a:spLocks noGrp="1"/>
          </p:cNvSpPr>
          <p:nvPr>
            <p:ph type="sldNum" sz="quarter" idx="8"/>
          </p:nvPr>
        </p:nvSpPr>
        <p:spPr/>
        <p:txBody>
          <a:bodyPr/>
          <a:lstStyle>
            <a:lvl1pPr>
              <a:defRPr/>
            </a:lvl1pPr>
          </a:lstStyle>
          <a:p>
            <a:pPr lvl="0"/>
            <a:fld id="{FAF749B5-E2BC-497A-A1C0-A5A7877273C3}" type="slidenum">
              <a:t>‹#›</a:t>
            </a:fld>
            <a:endParaRPr lang="en-GB"/>
          </a:p>
        </p:txBody>
      </p:sp>
    </p:spTree>
    <p:extLst>
      <p:ext uri="{BB962C8B-B14F-4D97-AF65-F5344CB8AC3E}">
        <p14:creationId xmlns:p14="http://schemas.microsoft.com/office/powerpoint/2010/main" val="3447964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1B11-5FEF-630D-F567-F7480EB58055}"/>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32CBABC-1521-1332-5980-5765F11422C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86ED8F1-7582-0324-7B95-2E2389CEF16F}"/>
              </a:ext>
            </a:extLst>
          </p:cNvPr>
          <p:cNvSpPr txBox="1">
            <a:spLocks noGrp="1"/>
          </p:cNvSpPr>
          <p:nvPr>
            <p:ph type="dt" sz="half" idx="7"/>
          </p:nvPr>
        </p:nvSpPr>
        <p:spPr/>
        <p:txBody>
          <a:bodyPr/>
          <a:lstStyle>
            <a:lvl1pPr>
              <a:defRPr/>
            </a:lvl1pPr>
          </a:lstStyle>
          <a:p>
            <a:pPr lvl="0"/>
            <a:fld id="{AE1B3D99-2791-49E0-8958-DAB985B2F34A}" type="datetime1">
              <a:rPr lang="en-GB"/>
              <a:pPr lvl="0"/>
              <a:t>18/02/2025</a:t>
            </a:fld>
            <a:endParaRPr lang="en-GB"/>
          </a:p>
        </p:txBody>
      </p:sp>
      <p:sp>
        <p:nvSpPr>
          <p:cNvPr id="5" name="Footer Placeholder 4">
            <a:extLst>
              <a:ext uri="{FF2B5EF4-FFF2-40B4-BE49-F238E27FC236}">
                <a16:creationId xmlns:a16="http://schemas.microsoft.com/office/drawing/2014/main" id="{49C1C319-C3E1-B43E-AAEE-BF4BFD2652A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FA2049B-5CDB-E30C-260A-26AE4392D662}"/>
              </a:ext>
            </a:extLst>
          </p:cNvPr>
          <p:cNvSpPr txBox="1">
            <a:spLocks noGrp="1"/>
          </p:cNvSpPr>
          <p:nvPr>
            <p:ph type="sldNum" sz="quarter" idx="8"/>
          </p:nvPr>
        </p:nvSpPr>
        <p:spPr/>
        <p:txBody>
          <a:bodyPr/>
          <a:lstStyle>
            <a:lvl1pPr>
              <a:defRPr/>
            </a:lvl1pPr>
          </a:lstStyle>
          <a:p>
            <a:pPr lvl="0"/>
            <a:fld id="{97D62363-C3F8-4E35-93DA-495C82460E2C}" type="slidenum">
              <a:t>‹#›</a:t>
            </a:fld>
            <a:endParaRPr lang="en-GB"/>
          </a:p>
        </p:txBody>
      </p:sp>
    </p:spTree>
    <p:extLst>
      <p:ext uri="{BB962C8B-B14F-4D97-AF65-F5344CB8AC3E}">
        <p14:creationId xmlns:p14="http://schemas.microsoft.com/office/powerpoint/2010/main" val="15080567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6C54-F470-8A4F-3426-56DE3DA5D76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7AB1524-7E4A-05AC-1B9E-CA7BD4356776}"/>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F9CC1B-1F27-767A-3ADB-ABD55AC067E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EB9941-4AF4-7653-18DC-54383F803E58}"/>
              </a:ext>
            </a:extLst>
          </p:cNvPr>
          <p:cNvSpPr txBox="1">
            <a:spLocks noGrp="1"/>
          </p:cNvSpPr>
          <p:nvPr>
            <p:ph type="dt" sz="half" idx="7"/>
          </p:nvPr>
        </p:nvSpPr>
        <p:spPr/>
        <p:txBody>
          <a:bodyPr/>
          <a:lstStyle>
            <a:lvl1pPr>
              <a:defRPr/>
            </a:lvl1pPr>
          </a:lstStyle>
          <a:p>
            <a:pPr lvl="0"/>
            <a:fld id="{4238E6B7-8420-4B01-B06C-8F3299DBECAB}" type="datetime1">
              <a:rPr lang="en-GB"/>
              <a:pPr lvl="0"/>
              <a:t>18/02/2025</a:t>
            </a:fld>
            <a:endParaRPr lang="en-GB"/>
          </a:p>
        </p:txBody>
      </p:sp>
      <p:sp>
        <p:nvSpPr>
          <p:cNvPr id="6" name="Footer Placeholder 5">
            <a:extLst>
              <a:ext uri="{FF2B5EF4-FFF2-40B4-BE49-F238E27FC236}">
                <a16:creationId xmlns:a16="http://schemas.microsoft.com/office/drawing/2014/main" id="{28A1E939-1E7E-E279-BE48-CAC149BCB2B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ABC101F-17B0-D421-66E6-5F5D185CD99D}"/>
              </a:ext>
            </a:extLst>
          </p:cNvPr>
          <p:cNvSpPr txBox="1">
            <a:spLocks noGrp="1"/>
          </p:cNvSpPr>
          <p:nvPr>
            <p:ph type="sldNum" sz="quarter" idx="8"/>
          </p:nvPr>
        </p:nvSpPr>
        <p:spPr/>
        <p:txBody>
          <a:bodyPr/>
          <a:lstStyle>
            <a:lvl1pPr>
              <a:defRPr/>
            </a:lvl1pPr>
          </a:lstStyle>
          <a:p>
            <a:pPr lvl="0"/>
            <a:fld id="{0438E391-AE35-4A41-BF16-536298460785}" type="slidenum">
              <a:t>‹#›</a:t>
            </a:fld>
            <a:endParaRPr lang="en-GB"/>
          </a:p>
        </p:txBody>
      </p:sp>
    </p:spTree>
    <p:extLst>
      <p:ext uri="{BB962C8B-B14F-4D97-AF65-F5344CB8AC3E}">
        <p14:creationId xmlns:p14="http://schemas.microsoft.com/office/powerpoint/2010/main" val="3771621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57FB-C6B8-6BA8-EA98-30445394D61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B2FF10F-20E6-9ECF-F6AF-DF7878DC96B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463137F-5875-E7B6-89F9-C6B1A6A1907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F8F328-9744-624C-E49D-7CBA807CC7F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9D7D67-00B4-609C-9775-79F8265D40F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675B4B-0955-5783-5239-D75D4F0073D9}"/>
              </a:ext>
            </a:extLst>
          </p:cNvPr>
          <p:cNvSpPr txBox="1">
            <a:spLocks noGrp="1"/>
          </p:cNvSpPr>
          <p:nvPr>
            <p:ph type="dt" sz="half" idx="7"/>
          </p:nvPr>
        </p:nvSpPr>
        <p:spPr/>
        <p:txBody>
          <a:bodyPr/>
          <a:lstStyle>
            <a:lvl1pPr>
              <a:defRPr/>
            </a:lvl1pPr>
          </a:lstStyle>
          <a:p>
            <a:pPr lvl="0"/>
            <a:fld id="{017B59DD-8200-44E6-A13C-8674D18754A0}" type="datetime1">
              <a:rPr lang="en-GB"/>
              <a:pPr lvl="0"/>
              <a:t>18/02/2025</a:t>
            </a:fld>
            <a:endParaRPr lang="en-GB"/>
          </a:p>
        </p:txBody>
      </p:sp>
      <p:sp>
        <p:nvSpPr>
          <p:cNvPr id="8" name="Footer Placeholder 7">
            <a:extLst>
              <a:ext uri="{FF2B5EF4-FFF2-40B4-BE49-F238E27FC236}">
                <a16:creationId xmlns:a16="http://schemas.microsoft.com/office/drawing/2014/main" id="{62EB7738-34F1-3AB9-DF35-6FB9FAFA65BE}"/>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ECACA845-D78F-BCE8-0D88-1AF407EA3DFD}"/>
              </a:ext>
            </a:extLst>
          </p:cNvPr>
          <p:cNvSpPr txBox="1">
            <a:spLocks noGrp="1"/>
          </p:cNvSpPr>
          <p:nvPr>
            <p:ph type="sldNum" sz="quarter" idx="8"/>
          </p:nvPr>
        </p:nvSpPr>
        <p:spPr/>
        <p:txBody>
          <a:bodyPr/>
          <a:lstStyle>
            <a:lvl1pPr>
              <a:defRPr/>
            </a:lvl1pPr>
          </a:lstStyle>
          <a:p>
            <a:pPr lvl="0"/>
            <a:fld id="{D669C4F8-C1A7-4C23-80F8-6BED50AC1A15}" type="slidenum">
              <a:t>‹#›</a:t>
            </a:fld>
            <a:endParaRPr lang="en-GB"/>
          </a:p>
        </p:txBody>
      </p:sp>
    </p:spTree>
    <p:extLst>
      <p:ext uri="{BB962C8B-B14F-4D97-AF65-F5344CB8AC3E}">
        <p14:creationId xmlns:p14="http://schemas.microsoft.com/office/powerpoint/2010/main" val="27373134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5BAB-00AB-77F1-F2D4-389DA5A745C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F4F9448-F428-4EB3-99DA-D185A55C34BE}"/>
              </a:ext>
            </a:extLst>
          </p:cNvPr>
          <p:cNvSpPr txBox="1">
            <a:spLocks noGrp="1"/>
          </p:cNvSpPr>
          <p:nvPr>
            <p:ph type="dt" sz="half" idx="7"/>
          </p:nvPr>
        </p:nvSpPr>
        <p:spPr/>
        <p:txBody>
          <a:bodyPr/>
          <a:lstStyle>
            <a:lvl1pPr>
              <a:defRPr/>
            </a:lvl1pPr>
          </a:lstStyle>
          <a:p>
            <a:pPr lvl="0"/>
            <a:fld id="{F41F81E5-00A1-4F6C-A7A0-F164DF979520}" type="datetime1">
              <a:rPr lang="en-GB"/>
              <a:pPr lvl="0"/>
              <a:t>18/02/2025</a:t>
            </a:fld>
            <a:endParaRPr lang="en-GB"/>
          </a:p>
        </p:txBody>
      </p:sp>
      <p:sp>
        <p:nvSpPr>
          <p:cNvPr id="4" name="Footer Placeholder 3">
            <a:extLst>
              <a:ext uri="{FF2B5EF4-FFF2-40B4-BE49-F238E27FC236}">
                <a16:creationId xmlns:a16="http://schemas.microsoft.com/office/drawing/2014/main" id="{7B1B36D2-4803-D09F-463E-8FA029203E6B}"/>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7A595851-77F4-F76B-0BC1-19F4795C108E}"/>
              </a:ext>
            </a:extLst>
          </p:cNvPr>
          <p:cNvSpPr txBox="1">
            <a:spLocks noGrp="1"/>
          </p:cNvSpPr>
          <p:nvPr>
            <p:ph type="sldNum" sz="quarter" idx="8"/>
          </p:nvPr>
        </p:nvSpPr>
        <p:spPr/>
        <p:txBody>
          <a:bodyPr/>
          <a:lstStyle>
            <a:lvl1pPr>
              <a:defRPr/>
            </a:lvl1pPr>
          </a:lstStyle>
          <a:p>
            <a:pPr lvl="0"/>
            <a:fld id="{1D160DA8-4DE4-4FE4-9051-EFB3D1676897}" type="slidenum">
              <a:t>‹#›</a:t>
            </a:fld>
            <a:endParaRPr lang="en-GB"/>
          </a:p>
        </p:txBody>
      </p:sp>
    </p:spTree>
    <p:extLst>
      <p:ext uri="{BB962C8B-B14F-4D97-AF65-F5344CB8AC3E}">
        <p14:creationId xmlns:p14="http://schemas.microsoft.com/office/powerpoint/2010/main" val="13429301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5A292-3A0E-4A22-A8D9-B3556CF51488}"/>
              </a:ext>
            </a:extLst>
          </p:cNvPr>
          <p:cNvSpPr txBox="1">
            <a:spLocks noGrp="1"/>
          </p:cNvSpPr>
          <p:nvPr>
            <p:ph type="dt" sz="half" idx="7"/>
          </p:nvPr>
        </p:nvSpPr>
        <p:spPr/>
        <p:txBody>
          <a:bodyPr/>
          <a:lstStyle>
            <a:lvl1pPr>
              <a:defRPr/>
            </a:lvl1pPr>
          </a:lstStyle>
          <a:p>
            <a:pPr lvl="0"/>
            <a:fld id="{F4914CAF-04F3-4CAB-B397-1F192E865B15}" type="datetime1">
              <a:rPr lang="en-GB"/>
              <a:pPr lvl="0"/>
              <a:t>18/02/2025</a:t>
            </a:fld>
            <a:endParaRPr lang="en-GB"/>
          </a:p>
        </p:txBody>
      </p:sp>
      <p:sp>
        <p:nvSpPr>
          <p:cNvPr id="3" name="Footer Placeholder 2">
            <a:extLst>
              <a:ext uri="{FF2B5EF4-FFF2-40B4-BE49-F238E27FC236}">
                <a16:creationId xmlns:a16="http://schemas.microsoft.com/office/drawing/2014/main" id="{46995678-364C-1CCE-04F8-12B153222B22}"/>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7231BDA4-F1FE-6628-0A62-5D3EC94A0A70}"/>
              </a:ext>
            </a:extLst>
          </p:cNvPr>
          <p:cNvSpPr txBox="1">
            <a:spLocks noGrp="1"/>
          </p:cNvSpPr>
          <p:nvPr>
            <p:ph type="sldNum" sz="quarter" idx="8"/>
          </p:nvPr>
        </p:nvSpPr>
        <p:spPr/>
        <p:txBody>
          <a:bodyPr/>
          <a:lstStyle>
            <a:lvl1pPr>
              <a:defRPr/>
            </a:lvl1pPr>
          </a:lstStyle>
          <a:p>
            <a:pPr lvl="0"/>
            <a:fld id="{A93D6495-AC3E-4885-8F7B-3BBE0E65B9AB}" type="slidenum">
              <a:t>‹#›</a:t>
            </a:fld>
            <a:endParaRPr lang="en-GB"/>
          </a:p>
        </p:txBody>
      </p:sp>
    </p:spTree>
    <p:extLst>
      <p:ext uri="{BB962C8B-B14F-4D97-AF65-F5344CB8AC3E}">
        <p14:creationId xmlns:p14="http://schemas.microsoft.com/office/powerpoint/2010/main" val="1055605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34BF-D65C-5F02-BB93-F3260264705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8B92E0F-3785-61F8-2E54-642D57F95B8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4572AD-B87D-4791-5FB0-44B5355418B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13244F-0CC1-2BC3-5E8E-F7429E83607A}"/>
              </a:ext>
            </a:extLst>
          </p:cNvPr>
          <p:cNvSpPr txBox="1">
            <a:spLocks noGrp="1"/>
          </p:cNvSpPr>
          <p:nvPr>
            <p:ph type="dt" sz="half" idx="7"/>
          </p:nvPr>
        </p:nvSpPr>
        <p:spPr/>
        <p:txBody>
          <a:bodyPr/>
          <a:lstStyle>
            <a:lvl1pPr>
              <a:defRPr/>
            </a:lvl1pPr>
          </a:lstStyle>
          <a:p>
            <a:pPr lvl="0"/>
            <a:fld id="{27412954-0F5F-4592-869B-08786846F25B}" type="datetime1">
              <a:rPr lang="en-GB"/>
              <a:pPr lvl="0"/>
              <a:t>18/02/2025</a:t>
            </a:fld>
            <a:endParaRPr lang="en-GB"/>
          </a:p>
        </p:txBody>
      </p:sp>
      <p:sp>
        <p:nvSpPr>
          <p:cNvPr id="6" name="Footer Placeholder 5">
            <a:extLst>
              <a:ext uri="{FF2B5EF4-FFF2-40B4-BE49-F238E27FC236}">
                <a16:creationId xmlns:a16="http://schemas.microsoft.com/office/drawing/2014/main" id="{33E16D02-36B5-1270-B417-32DC39CE871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4CE2503-4363-4A88-2FC9-B5778D471F31}"/>
              </a:ext>
            </a:extLst>
          </p:cNvPr>
          <p:cNvSpPr txBox="1">
            <a:spLocks noGrp="1"/>
          </p:cNvSpPr>
          <p:nvPr>
            <p:ph type="sldNum" sz="quarter" idx="8"/>
          </p:nvPr>
        </p:nvSpPr>
        <p:spPr/>
        <p:txBody>
          <a:bodyPr/>
          <a:lstStyle>
            <a:lvl1pPr>
              <a:defRPr/>
            </a:lvl1pPr>
          </a:lstStyle>
          <a:p>
            <a:pPr lvl="0"/>
            <a:fld id="{E376A0B5-FE51-431D-B552-BE20DE6C2B48}" type="slidenum">
              <a:t>‹#›</a:t>
            </a:fld>
            <a:endParaRPr lang="en-GB"/>
          </a:p>
        </p:txBody>
      </p:sp>
    </p:spTree>
    <p:extLst>
      <p:ext uri="{BB962C8B-B14F-4D97-AF65-F5344CB8AC3E}">
        <p14:creationId xmlns:p14="http://schemas.microsoft.com/office/powerpoint/2010/main" val="3634918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664C-FBAE-D1EB-2DD1-9D903EE3CFC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D7E82B4-19A2-18D5-9B8C-7ADF2A528AA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D44AED37-5B9F-4F2D-87EC-F1FBBCDFBA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7118557-CDAB-1A10-E4C2-B33EAA3F94FD}"/>
              </a:ext>
            </a:extLst>
          </p:cNvPr>
          <p:cNvSpPr txBox="1">
            <a:spLocks noGrp="1"/>
          </p:cNvSpPr>
          <p:nvPr>
            <p:ph type="dt" sz="half" idx="7"/>
          </p:nvPr>
        </p:nvSpPr>
        <p:spPr/>
        <p:txBody>
          <a:bodyPr/>
          <a:lstStyle>
            <a:lvl1pPr>
              <a:defRPr/>
            </a:lvl1pPr>
          </a:lstStyle>
          <a:p>
            <a:pPr lvl="0"/>
            <a:fld id="{DFA883BE-18EF-4EF5-AE83-5322C5154CFD}" type="datetime1">
              <a:rPr lang="en-GB"/>
              <a:pPr lvl="0"/>
              <a:t>18/02/2025</a:t>
            </a:fld>
            <a:endParaRPr lang="en-GB"/>
          </a:p>
        </p:txBody>
      </p:sp>
      <p:sp>
        <p:nvSpPr>
          <p:cNvPr id="6" name="Footer Placeholder 5">
            <a:extLst>
              <a:ext uri="{FF2B5EF4-FFF2-40B4-BE49-F238E27FC236}">
                <a16:creationId xmlns:a16="http://schemas.microsoft.com/office/drawing/2014/main" id="{DEA1B5B4-5466-5815-D05A-06E80472332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EF2BBB0-BD8F-B439-07A6-FEB5B6787CB1}"/>
              </a:ext>
            </a:extLst>
          </p:cNvPr>
          <p:cNvSpPr txBox="1">
            <a:spLocks noGrp="1"/>
          </p:cNvSpPr>
          <p:nvPr>
            <p:ph type="sldNum" sz="quarter" idx="8"/>
          </p:nvPr>
        </p:nvSpPr>
        <p:spPr/>
        <p:txBody>
          <a:bodyPr/>
          <a:lstStyle>
            <a:lvl1pPr>
              <a:defRPr/>
            </a:lvl1pPr>
          </a:lstStyle>
          <a:p>
            <a:pPr lvl="0"/>
            <a:fld id="{C8E969ED-0247-475B-8F4B-24F60DD337A2}" type="slidenum">
              <a:t>‹#›</a:t>
            </a:fld>
            <a:endParaRPr lang="en-GB"/>
          </a:p>
        </p:txBody>
      </p:sp>
    </p:spTree>
    <p:extLst>
      <p:ext uri="{BB962C8B-B14F-4D97-AF65-F5344CB8AC3E}">
        <p14:creationId xmlns:p14="http://schemas.microsoft.com/office/powerpoint/2010/main" val="24812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Page - Green">
    <p:bg>
      <p:bgPr>
        <a:solidFill>
          <a:srgbClr val="42B6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739"/>
            <a:ext cx="8305800" cy="1871662"/>
          </a:xfrm>
        </p:spPr>
        <p:txBody>
          <a:bodyPr anchor="b"/>
          <a:lstStyle>
            <a:lvl1pPr>
              <a:defRPr sz="6000">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838200" y="4322764"/>
            <a:ext cx="5905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descr="Icon&#10;&#10;Description automatically generated">
            <a:extLst>
              <a:ext uri="{FF2B5EF4-FFF2-40B4-BE49-F238E27FC236}">
                <a16:creationId xmlns:a16="http://schemas.microsoft.com/office/drawing/2014/main" id="{A25A6880-338A-4C35-66A1-F8E434619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3100" y="2673960"/>
            <a:ext cx="2628900" cy="4415204"/>
          </a:xfrm>
          <a:prstGeom prst="rect">
            <a:avLst/>
          </a:prstGeom>
        </p:spPr>
      </p:pic>
    </p:spTree>
    <p:extLst>
      <p:ext uri="{BB962C8B-B14F-4D97-AF65-F5344CB8AC3E}">
        <p14:creationId xmlns:p14="http://schemas.microsoft.com/office/powerpoint/2010/main" val="3838762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54A2-4151-FB93-6018-DC59C8DF6AA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E10D3E09-97F7-496B-2BBF-FB42FB63E22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E5342-2476-51AE-A865-C42FCC8057E1}"/>
              </a:ext>
            </a:extLst>
          </p:cNvPr>
          <p:cNvSpPr txBox="1">
            <a:spLocks noGrp="1"/>
          </p:cNvSpPr>
          <p:nvPr>
            <p:ph type="dt" sz="half" idx="7"/>
          </p:nvPr>
        </p:nvSpPr>
        <p:spPr/>
        <p:txBody>
          <a:bodyPr/>
          <a:lstStyle>
            <a:lvl1pPr>
              <a:defRPr/>
            </a:lvl1pPr>
          </a:lstStyle>
          <a:p>
            <a:pPr lvl="0"/>
            <a:fld id="{19673125-464D-4357-AAFD-B0DA8BA887FC}" type="datetime1">
              <a:rPr lang="en-GB"/>
              <a:pPr lvl="0"/>
              <a:t>18/02/2025</a:t>
            </a:fld>
            <a:endParaRPr lang="en-GB"/>
          </a:p>
        </p:txBody>
      </p:sp>
      <p:sp>
        <p:nvSpPr>
          <p:cNvPr id="5" name="Footer Placeholder 4">
            <a:extLst>
              <a:ext uri="{FF2B5EF4-FFF2-40B4-BE49-F238E27FC236}">
                <a16:creationId xmlns:a16="http://schemas.microsoft.com/office/drawing/2014/main" id="{505A86A4-C1E8-1DAC-8CAD-90D9DD9FCAE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2351AC-9D57-5831-5A39-7826B5B85504}"/>
              </a:ext>
            </a:extLst>
          </p:cNvPr>
          <p:cNvSpPr txBox="1">
            <a:spLocks noGrp="1"/>
          </p:cNvSpPr>
          <p:nvPr>
            <p:ph type="sldNum" sz="quarter" idx="8"/>
          </p:nvPr>
        </p:nvSpPr>
        <p:spPr/>
        <p:txBody>
          <a:bodyPr/>
          <a:lstStyle>
            <a:lvl1pPr>
              <a:defRPr/>
            </a:lvl1pPr>
          </a:lstStyle>
          <a:p>
            <a:pPr lvl="0"/>
            <a:fld id="{AE396069-0C67-4274-808D-645CBD7AD41C}" type="slidenum">
              <a:t>‹#›</a:t>
            </a:fld>
            <a:endParaRPr lang="en-GB"/>
          </a:p>
        </p:txBody>
      </p:sp>
    </p:spTree>
    <p:extLst>
      <p:ext uri="{BB962C8B-B14F-4D97-AF65-F5344CB8AC3E}">
        <p14:creationId xmlns:p14="http://schemas.microsoft.com/office/powerpoint/2010/main" val="19258082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2DC0A-524C-269E-0E28-7F12675F555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CF273787-F849-529C-CEDA-49A47EC732D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B0B3C-0E53-63B0-FBD6-BE410D9D9075}"/>
              </a:ext>
            </a:extLst>
          </p:cNvPr>
          <p:cNvSpPr txBox="1">
            <a:spLocks noGrp="1"/>
          </p:cNvSpPr>
          <p:nvPr>
            <p:ph type="dt" sz="half" idx="7"/>
          </p:nvPr>
        </p:nvSpPr>
        <p:spPr/>
        <p:txBody>
          <a:bodyPr/>
          <a:lstStyle>
            <a:lvl1pPr>
              <a:defRPr/>
            </a:lvl1pPr>
          </a:lstStyle>
          <a:p>
            <a:pPr lvl="0"/>
            <a:fld id="{18B6B833-B534-481E-96FA-754328230725}" type="datetime1">
              <a:rPr lang="en-GB"/>
              <a:pPr lvl="0"/>
              <a:t>18/02/2025</a:t>
            </a:fld>
            <a:endParaRPr lang="en-GB"/>
          </a:p>
        </p:txBody>
      </p:sp>
      <p:sp>
        <p:nvSpPr>
          <p:cNvPr id="5" name="Footer Placeholder 4">
            <a:extLst>
              <a:ext uri="{FF2B5EF4-FFF2-40B4-BE49-F238E27FC236}">
                <a16:creationId xmlns:a16="http://schemas.microsoft.com/office/drawing/2014/main" id="{7BDA18CA-94B7-92EC-AEB9-577FFB3F6CD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C200060-65C0-EE1E-74B3-B72F0AAD67DC}"/>
              </a:ext>
            </a:extLst>
          </p:cNvPr>
          <p:cNvSpPr txBox="1">
            <a:spLocks noGrp="1"/>
          </p:cNvSpPr>
          <p:nvPr>
            <p:ph type="sldNum" sz="quarter" idx="8"/>
          </p:nvPr>
        </p:nvSpPr>
        <p:spPr/>
        <p:txBody>
          <a:bodyPr/>
          <a:lstStyle>
            <a:lvl1pPr>
              <a:defRPr/>
            </a:lvl1pPr>
          </a:lstStyle>
          <a:p>
            <a:pPr lvl="0"/>
            <a:fld id="{E3077E5F-425B-438F-864B-35E66478381E}" type="slidenum">
              <a:t>‹#›</a:t>
            </a:fld>
            <a:endParaRPr lang="en-GB"/>
          </a:p>
        </p:txBody>
      </p:sp>
    </p:spTree>
    <p:extLst>
      <p:ext uri="{BB962C8B-B14F-4D97-AF65-F5344CB8AC3E}">
        <p14:creationId xmlns:p14="http://schemas.microsoft.com/office/powerpoint/2010/main" val="379325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Pag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166939"/>
            <a:ext cx="8191500" cy="1871662"/>
          </a:xfrm>
        </p:spPr>
        <p:txBody>
          <a:bodyPr anchor="b"/>
          <a:lstStyle>
            <a:lvl1pPr>
              <a:defRPr sz="6000">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838200" y="4360864"/>
            <a:ext cx="8191500" cy="55879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descr="Logo&#10;&#10;Description automatically generated">
            <a:extLst>
              <a:ext uri="{FF2B5EF4-FFF2-40B4-BE49-F238E27FC236}">
                <a16:creationId xmlns:a16="http://schemas.microsoft.com/office/drawing/2014/main" id="{3D0246BA-B074-AB72-6F6A-F49B5D2D26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1550" y="0"/>
            <a:ext cx="3441700" cy="2183820"/>
          </a:xfrm>
          <a:prstGeom prst="rect">
            <a:avLst/>
          </a:prstGeom>
        </p:spPr>
      </p:pic>
      <p:pic>
        <p:nvPicPr>
          <p:cNvPr id="9" name="Picture 8" descr="Icon&#10;&#10;Description automatically generated">
            <a:extLst>
              <a:ext uri="{FF2B5EF4-FFF2-40B4-BE49-F238E27FC236}">
                <a16:creationId xmlns:a16="http://schemas.microsoft.com/office/drawing/2014/main" id="{C041C1FB-E95C-6EFA-0094-258B5B0D95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2100" y="3352801"/>
            <a:ext cx="901700" cy="685800"/>
          </a:xfrm>
          <a:prstGeom prst="rect">
            <a:avLst/>
          </a:prstGeom>
        </p:spPr>
      </p:pic>
      <p:pic>
        <p:nvPicPr>
          <p:cNvPr id="11" name="Picture 10" descr="A picture containing text, clipart, vector graphics&#10;&#10;Description automatically generated">
            <a:extLst>
              <a:ext uri="{FF2B5EF4-FFF2-40B4-BE49-F238E27FC236}">
                <a16:creationId xmlns:a16="http://schemas.microsoft.com/office/drawing/2014/main" id="{1DE6081A-7A07-2BAE-B510-1B491804A1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4200" y="5207582"/>
            <a:ext cx="1879600" cy="1747234"/>
          </a:xfrm>
          <a:prstGeom prst="rect">
            <a:avLst/>
          </a:prstGeom>
        </p:spPr>
      </p:pic>
    </p:spTree>
    <p:extLst>
      <p:ext uri="{BB962C8B-B14F-4D97-AF65-F5344CB8AC3E}">
        <p14:creationId xmlns:p14="http://schemas.microsoft.com/office/powerpoint/2010/main" val="126857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4.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175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708" r:id="rId24"/>
    <p:sldLayoutId id="2147483709" r:id="rId25"/>
  </p:sldLayoutIdLst>
  <p:txStyles>
    <p:titleStyle>
      <a:lvl1pPr algn="l" defTabSz="914400" rtl="0" eaLnBrk="1" latinLnBrk="0" hangingPunct="1">
        <a:lnSpc>
          <a:spcPct val="90000"/>
        </a:lnSpc>
        <a:spcBef>
          <a:spcPct val="0"/>
        </a:spcBef>
        <a:buNone/>
        <a:defRPr sz="4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97678-BF9F-4949-BC29-A4B15B556E83}" type="datetimeFigureOut">
              <a:rPr lang="en-GB" smtClean="0"/>
              <a:t>18/02/2025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8AC8D-2E14-40BB-8FE8-FF7F5356CC56}" type="slidenum">
              <a:rPr lang="en-GB" smtClean="0"/>
              <a:t>‹#›</a:t>
            </a:fld>
            <a:endParaRPr lang="en-GB"/>
          </a:p>
        </p:txBody>
      </p:sp>
    </p:spTree>
    <p:extLst>
      <p:ext uri="{BB962C8B-B14F-4D97-AF65-F5344CB8AC3E}">
        <p14:creationId xmlns:p14="http://schemas.microsoft.com/office/powerpoint/2010/main" val="2221256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97678-BF9F-4949-BC29-A4B15B556E83}" type="datetimeFigureOut">
              <a:rPr lang="en-GB" smtClean="0"/>
              <a:t>18/02/2025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8AC8D-2E14-40BB-8FE8-FF7F5356CC56}" type="slidenum">
              <a:rPr lang="en-GB" smtClean="0"/>
              <a:t>‹#›</a:t>
            </a:fld>
            <a:endParaRPr lang="en-GB"/>
          </a:p>
        </p:txBody>
      </p:sp>
    </p:spTree>
    <p:extLst>
      <p:ext uri="{BB962C8B-B14F-4D97-AF65-F5344CB8AC3E}">
        <p14:creationId xmlns:p14="http://schemas.microsoft.com/office/powerpoint/2010/main" val="6935466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81368-58DE-45DE-C63B-E9682BB0DB3B}"/>
              </a:ext>
            </a:extLst>
          </p:cNvPr>
          <p:cNvSpPr>
            <a:spLocks noGrp="1"/>
          </p:cNvSpPr>
          <p:nvPr>
            <p:ph type="title"/>
          </p:nvPr>
        </p:nvSpPr>
        <p:spPr>
          <a:xfrm>
            <a:off x="409177" y="365125"/>
            <a:ext cx="10944623"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E2BB7F5-AB11-B9AF-3486-27C2521F2AF6}"/>
              </a:ext>
            </a:extLst>
          </p:cNvPr>
          <p:cNvSpPr>
            <a:spLocks noGrp="1"/>
          </p:cNvSpPr>
          <p:nvPr>
            <p:ph type="body" idx="1"/>
          </p:nvPr>
        </p:nvSpPr>
        <p:spPr>
          <a:xfrm>
            <a:off x="409177" y="1825625"/>
            <a:ext cx="1094462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08CD724-0A8F-5E72-02F2-6D86BCFEDCB5}"/>
              </a:ext>
            </a:extLst>
          </p:cNvPr>
          <p:cNvSpPr>
            <a:spLocks noGrp="1"/>
          </p:cNvSpPr>
          <p:nvPr>
            <p:ph type="dt" sz="half" idx="2"/>
          </p:nvPr>
        </p:nvSpPr>
        <p:spPr>
          <a:xfrm>
            <a:off x="409177" y="6356350"/>
            <a:ext cx="31722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9B9EB-6D1B-4D76-BCF3-33CA6660BD21}" type="datetimeFigureOut">
              <a:rPr lang="en-GB" smtClean="0"/>
              <a:t>18/02/2025</a:t>
            </a:fld>
            <a:endParaRPr lang="en-GB"/>
          </a:p>
        </p:txBody>
      </p:sp>
      <p:sp>
        <p:nvSpPr>
          <p:cNvPr id="5" name="Footer Placeholder 4">
            <a:extLst>
              <a:ext uri="{FF2B5EF4-FFF2-40B4-BE49-F238E27FC236}">
                <a16:creationId xmlns:a16="http://schemas.microsoft.com/office/drawing/2014/main" id="{D6672C41-001B-467F-23A6-9F37FE64A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E11BD3-D23F-A840-A05F-D8A4CCB40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fld id="{448BBF32-2FD8-43E1-BA6E-C16AA4512CBA}" type="slidenum">
              <a:rPr lang="en-GB" smtClean="0"/>
              <a:t>‹#›</a:t>
            </a:fld>
            <a:endParaRPr lang="en-GB"/>
          </a:p>
        </p:txBody>
      </p:sp>
    </p:spTree>
    <p:extLst>
      <p:ext uri="{BB962C8B-B14F-4D97-AF65-F5344CB8AC3E}">
        <p14:creationId xmlns:p14="http://schemas.microsoft.com/office/powerpoint/2010/main" val="8397620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7B7E7-831C-5A28-1CD2-4C8480459D1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79CE2E3-19F0-6A31-31C9-B716890E41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2F0B1-11DE-1B15-C68C-766F06A44D5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1A0A9B7-201E-4B38-8D17-641046998D90}" type="datetime1">
              <a:rPr lang="en-GB"/>
              <a:pPr lvl="0"/>
              <a:t>18/02/2025</a:t>
            </a:fld>
            <a:endParaRPr lang="en-GB"/>
          </a:p>
        </p:txBody>
      </p:sp>
      <p:sp>
        <p:nvSpPr>
          <p:cNvPr id="5" name="Footer Placeholder 4">
            <a:extLst>
              <a:ext uri="{FF2B5EF4-FFF2-40B4-BE49-F238E27FC236}">
                <a16:creationId xmlns:a16="http://schemas.microsoft.com/office/drawing/2014/main" id="{AE63F885-C573-7FDE-1119-624663D6997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79BF43C-C265-40DF-08F6-6465F57582F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740AEFF-7956-405F-858D-B93693EBFB4F}"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diagramData" Target="../diagrams/data1.xml"/><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1.xml"/><Relationship Id="rId5" Type="http://schemas.openxmlformats.org/officeDocument/2006/relationships/image" Target="../media/image40.png"/><Relationship Id="rId10" Type="http://schemas.openxmlformats.org/officeDocument/2006/relationships/diagramColors" Target="../diagrams/colors1.xml"/><Relationship Id="rId4" Type="http://schemas.openxmlformats.org/officeDocument/2006/relationships/image" Target="../media/image43.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7.sv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0.svg"/><Relationship Id="rId7" Type="http://schemas.openxmlformats.org/officeDocument/2006/relationships/image" Target="../media/image670.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00.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671.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01.sv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1.svg"/><Relationship Id="rId7" Type="http://schemas.openxmlformats.org/officeDocument/2006/relationships/image" Target="../media/image672.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75.svg"/><Relationship Id="rId5" Type="http://schemas.openxmlformats.org/officeDocument/2006/relationships/image" Target="../media/image702.sv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73.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3.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52.sv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78.svg"/><Relationship Id="rId7" Type="http://schemas.openxmlformats.org/officeDocument/2006/relationships/image" Target="../media/image63.png"/><Relationship Id="rId12"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1.png"/><Relationship Id="rId5" Type="http://schemas.openxmlformats.org/officeDocument/2006/relationships/image" Target="../media/image674.svg"/><Relationship Id="rId10" Type="http://schemas.openxmlformats.org/officeDocument/2006/relationships/image" Target="../media/image70.png"/><Relationship Id="rId4" Type="http://schemas.openxmlformats.org/officeDocument/2006/relationships/image" Target="../media/image59.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3.svg"/><Relationship Id="rId7" Type="http://schemas.openxmlformats.org/officeDocument/2006/relationships/image" Target="../media/image675.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04.sv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4.png"/><Relationship Id="rId7" Type="http://schemas.openxmlformats.org/officeDocument/2006/relationships/image" Target="../media/image67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05.sv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9627" y="2540000"/>
            <a:ext cx="9144000" cy="1291895"/>
          </a:xfrm>
        </p:spPr>
        <p:txBody>
          <a:bodyPr>
            <a:normAutofit fontScale="90000"/>
          </a:bodyPr>
          <a:lstStyle/>
          <a:p>
            <a:r>
              <a:rPr lang="en-GB" sz="4800" b="1" dirty="0"/>
              <a:t>Preventing Youth Violence: </a:t>
            </a:r>
            <a:br>
              <a:rPr lang="en-GB" sz="4800" b="1" dirty="0"/>
            </a:br>
            <a:r>
              <a:rPr lang="en-GB" sz="4800" b="1" dirty="0"/>
              <a:t>Research &amp; Evidence Conference 2025</a:t>
            </a:r>
          </a:p>
        </p:txBody>
      </p:sp>
      <p:sp>
        <p:nvSpPr>
          <p:cNvPr id="3" name="Subtitle 2"/>
          <p:cNvSpPr>
            <a:spLocks noGrp="1"/>
          </p:cNvSpPr>
          <p:nvPr>
            <p:ph type="subTitle" idx="1"/>
          </p:nvPr>
        </p:nvSpPr>
        <p:spPr>
          <a:xfrm>
            <a:off x="0" y="4643800"/>
            <a:ext cx="12192000" cy="1655762"/>
          </a:xfrm>
        </p:spPr>
        <p:txBody>
          <a:bodyPr>
            <a:normAutofit/>
          </a:bodyPr>
          <a:lstStyle/>
          <a:p>
            <a:r>
              <a:rPr lang="en-US" sz="4000"/>
              <a:t>Youth Voice and Lived Experience Inclusion in Research Methodology and Decision-making</a:t>
            </a:r>
            <a:endParaRPr lang="en-GB"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391" y="1046840"/>
            <a:ext cx="4147236" cy="1371898"/>
          </a:xfrm>
          <a:prstGeom prst="rect">
            <a:avLst/>
          </a:prstGeom>
          <a:solidFill>
            <a:schemeClr val="bg1"/>
          </a:solidFill>
        </p:spPr>
      </p:pic>
      <p:cxnSp>
        <p:nvCxnSpPr>
          <p:cNvPr id="6" name="Straight Connector 5"/>
          <p:cNvCxnSpPr/>
          <p:nvPr/>
        </p:nvCxnSpPr>
        <p:spPr>
          <a:xfrm>
            <a:off x="1708551" y="2452913"/>
            <a:ext cx="8959448" cy="1873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708551" y="3898134"/>
            <a:ext cx="8959448" cy="1"/>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276" y="762860"/>
            <a:ext cx="3165790" cy="1513402"/>
          </a:xfrm>
          <a:prstGeom prst="rect">
            <a:avLst/>
          </a:prstGeom>
        </p:spPr>
      </p:pic>
    </p:spTree>
    <p:extLst>
      <p:ext uri="{BB962C8B-B14F-4D97-AF65-F5344CB8AC3E}">
        <p14:creationId xmlns:p14="http://schemas.microsoft.com/office/powerpoint/2010/main" val="3945046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FE20C8E-E7EB-B095-2F8C-38C746375E57}"/>
              </a:ext>
            </a:extLst>
          </p:cNvPr>
          <p:cNvSpPr/>
          <p:nvPr/>
        </p:nvSpPr>
        <p:spPr>
          <a:xfrm rot="10800000">
            <a:off x="561931" y="468802"/>
            <a:ext cx="7583262" cy="986488"/>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2D670C-21C9-BCA5-5A5D-7C401A3F5150}"/>
              </a:ext>
            </a:extLst>
          </p:cNvPr>
          <p:cNvSpPr txBox="1"/>
          <p:nvPr/>
        </p:nvSpPr>
        <p:spPr>
          <a:xfrm>
            <a:off x="781050" y="609487"/>
            <a:ext cx="7476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Way forward </a:t>
            </a:r>
          </a:p>
        </p:txBody>
      </p:sp>
      <p:pic>
        <p:nvPicPr>
          <p:cNvPr id="16" name="Picture 15" descr="Shape&#10;&#10;Description automatically generated with medium confidence">
            <a:extLst>
              <a:ext uri="{FF2B5EF4-FFF2-40B4-BE49-F238E27FC236}">
                <a16:creationId xmlns:a16="http://schemas.microsoft.com/office/drawing/2014/main" id="{6C6415AD-ADD6-09E2-E304-20C74501E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062" y="3350509"/>
            <a:ext cx="3839675" cy="3607507"/>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85022A0-BE9B-F7FE-F9F8-4A729428E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7231" y="-885825"/>
            <a:ext cx="3510049" cy="2120164"/>
          </a:xfrm>
          <a:prstGeom prst="rect">
            <a:avLst/>
          </a:prstGeom>
        </p:spPr>
      </p:pic>
      <p:pic>
        <p:nvPicPr>
          <p:cNvPr id="7" name="Picture 6" descr="A picture containing text, dark, night sky&#10;&#10;Description automatically generated">
            <a:extLst>
              <a:ext uri="{FF2B5EF4-FFF2-40B4-BE49-F238E27FC236}">
                <a16:creationId xmlns:a16="http://schemas.microsoft.com/office/drawing/2014/main" id="{093241DF-DF05-A197-6B00-0F3BA76089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2946493" y="3633013"/>
            <a:ext cx="1984905" cy="3208365"/>
          </a:xfrm>
          <a:prstGeom prst="rect">
            <a:avLst/>
          </a:prstGeom>
        </p:spPr>
      </p:pic>
      <p:pic>
        <p:nvPicPr>
          <p:cNvPr id="8" name="Picture 7" descr="Background pattern&#10;&#10;Description automatically generated">
            <a:extLst>
              <a:ext uri="{FF2B5EF4-FFF2-40B4-BE49-F238E27FC236}">
                <a16:creationId xmlns:a16="http://schemas.microsoft.com/office/drawing/2014/main" id="{2DD80191-E7E9-1FE3-0F13-682B9BE03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45611" y="-57150"/>
            <a:ext cx="3027363" cy="2374900"/>
          </a:xfrm>
          <a:prstGeom prst="rect">
            <a:avLst/>
          </a:prstGeom>
        </p:spPr>
      </p:pic>
      <p:graphicFrame>
        <p:nvGraphicFramePr>
          <p:cNvPr id="20" name="TextBox 4">
            <a:extLst>
              <a:ext uri="{FF2B5EF4-FFF2-40B4-BE49-F238E27FC236}">
                <a16:creationId xmlns:a16="http://schemas.microsoft.com/office/drawing/2014/main" id="{B7DFCA57-BE7E-9709-2AA0-58E33A90AF29}"/>
              </a:ext>
            </a:extLst>
          </p:cNvPr>
          <p:cNvGraphicFramePr/>
          <p:nvPr/>
        </p:nvGraphicFramePr>
        <p:xfrm>
          <a:off x="781050" y="1620804"/>
          <a:ext cx="10916251" cy="17030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a:extLst>
              <a:ext uri="{FF2B5EF4-FFF2-40B4-BE49-F238E27FC236}">
                <a16:creationId xmlns:a16="http://schemas.microsoft.com/office/drawing/2014/main" id="{052D6020-7FF3-AF20-584B-51F45DD991C9}"/>
              </a:ext>
            </a:extLst>
          </p:cNvPr>
          <p:cNvPicPr>
            <a:picLocks noChangeAspect="1"/>
          </p:cNvPicPr>
          <p:nvPr/>
        </p:nvPicPr>
        <p:blipFill rotWithShape="1">
          <a:blip r:embed="rId12">
            <a:extLst>
              <a:ext uri="{28A0092B-C50C-407E-A947-70E740481C1C}">
                <a14:useLocalDpi xmlns:a14="http://schemas.microsoft.com/office/drawing/2010/main" val="0"/>
              </a:ext>
            </a:extLst>
          </a:blip>
          <a:srcRect b="44368"/>
          <a:stretch/>
        </p:blipFill>
        <p:spPr>
          <a:xfrm>
            <a:off x="-721872" y="3382019"/>
            <a:ext cx="3916411" cy="3296749"/>
          </a:xfrm>
          <a:prstGeom prst="rect">
            <a:avLst/>
          </a:prstGeom>
        </p:spPr>
      </p:pic>
      <p:pic>
        <p:nvPicPr>
          <p:cNvPr id="10" name="Picture 9">
            <a:extLst>
              <a:ext uri="{FF2B5EF4-FFF2-40B4-BE49-F238E27FC236}">
                <a16:creationId xmlns:a16="http://schemas.microsoft.com/office/drawing/2014/main" id="{29583EDF-E0EF-9ADD-2FBA-472F9EC325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0137" y="3534167"/>
            <a:ext cx="2056132" cy="3907581"/>
          </a:xfrm>
          <a:prstGeom prst="rect">
            <a:avLst/>
          </a:prstGeom>
        </p:spPr>
      </p:pic>
    </p:spTree>
    <p:extLst>
      <p:ext uri="{BB962C8B-B14F-4D97-AF65-F5344CB8AC3E}">
        <p14:creationId xmlns:p14="http://schemas.microsoft.com/office/powerpoint/2010/main" val="24568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2E19C-D3D9-BF35-6E92-7AACF1BB61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2875" y="78540"/>
            <a:ext cx="11906249" cy="6684210"/>
          </a:xfrm>
          <a:prstGeom prst="rect">
            <a:avLst/>
          </a:prstGeom>
        </p:spPr>
      </p:pic>
      <p:pic>
        <p:nvPicPr>
          <p:cNvPr id="7" name="Picture 6">
            <a:extLst>
              <a:ext uri="{FF2B5EF4-FFF2-40B4-BE49-F238E27FC236}">
                <a16:creationId xmlns:a16="http://schemas.microsoft.com/office/drawing/2014/main" id="{C1385D62-A11F-3857-90C7-DBD104A1EC97}"/>
              </a:ext>
            </a:extLst>
          </p:cNvPr>
          <p:cNvPicPr>
            <a:picLocks noChangeAspect="1"/>
          </p:cNvPicPr>
          <p:nvPr/>
        </p:nvPicPr>
        <p:blipFill rotWithShape="1">
          <a:blip r:embed="rId4"/>
          <a:srcRect b="67622"/>
          <a:stretch/>
        </p:blipFill>
        <p:spPr>
          <a:xfrm>
            <a:off x="6187439" y="155915"/>
            <a:ext cx="2659063" cy="1591605"/>
          </a:xfrm>
          <a:prstGeom prst="rect">
            <a:avLst/>
          </a:prstGeom>
        </p:spPr>
      </p:pic>
      <p:pic>
        <p:nvPicPr>
          <p:cNvPr id="9" name="Picture 8">
            <a:extLst>
              <a:ext uri="{FF2B5EF4-FFF2-40B4-BE49-F238E27FC236}">
                <a16:creationId xmlns:a16="http://schemas.microsoft.com/office/drawing/2014/main" id="{0661AF55-139F-F09D-E809-5F85DFB67F41}"/>
              </a:ext>
            </a:extLst>
          </p:cNvPr>
          <p:cNvPicPr>
            <a:picLocks noChangeAspect="1"/>
          </p:cNvPicPr>
          <p:nvPr/>
        </p:nvPicPr>
        <p:blipFill rotWithShape="1">
          <a:blip r:embed="rId5"/>
          <a:srcRect t="34249" b="38305"/>
          <a:stretch/>
        </p:blipFill>
        <p:spPr>
          <a:xfrm>
            <a:off x="246697" y="304799"/>
            <a:ext cx="2603138" cy="1320801"/>
          </a:xfrm>
          <a:prstGeom prst="rect">
            <a:avLst/>
          </a:prstGeom>
        </p:spPr>
      </p:pic>
      <p:sp>
        <p:nvSpPr>
          <p:cNvPr id="10" name="Rectangle 9">
            <a:extLst>
              <a:ext uri="{FF2B5EF4-FFF2-40B4-BE49-F238E27FC236}">
                <a16:creationId xmlns:a16="http://schemas.microsoft.com/office/drawing/2014/main" id="{C0FCD718-C734-93C9-5E8B-C2BA916220ED}"/>
              </a:ext>
            </a:extLst>
          </p:cNvPr>
          <p:cNvSpPr/>
          <p:nvPr/>
        </p:nvSpPr>
        <p:spPr>
          <a:xfrm>
            <a:off x="1371600" y="1483360"/>
            <a:ext cx="1330960" cy="2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5F136C4-FEDE-6F18-3D4C-21AF94190F5B}"/>
              </a:ext>
            </a:extLst>
          </p:cNvPr>
          <p:cNvPicPr>
            <a:picLocks noChangeAspect="1"/>
          </p:cNvPicPr>
          <p:nvPr/>
        </p:nvPicPr>
        <p:blipFill rotWithShape="1">
          <a:blip r:embed="rId5"/>
          <a:srcRect t="60760"/>
          <a:stretch/>
        </p:blipFill>
        <p:spPr>
          <a:xfrm>
            <a:off x="3698831" y="304799"/>
            <a:ext cx="2246948" cy="1629948"/>
          </a:xfrm>
          <a:prstGeom prst="rect">
            <a:avLst/>
          </a:prstGeom>
        </p:spPr>
      </p:pic>
      <p:sp>
        <p:nvSpPr>
          <p:cNvPr id="13" name="Rectangle 12">
            <a:extLst>
              <a:ext uri="{FF2B5EF4-FFF2-40B4-BE49-F238E27FC236}">
                <a16:creationId xmlns:a16="http://schemas.microsoft.com/office/drawing/2014/main" id="{DE7B75DF-D5DC-2A3C-D64C-35ED277F6A36}"/>
              </a:ext>
            </a:extLst>
          </p:cNvPr>
          <p:cNvSpPr/>
          <p:nvPr/>
        </p:nvSpPr>
        <p:spPr>
          <a:xfrm>
            <a:off x="4267200" y="1670587"/>
            <a:ext cx="690880" cy="2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375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D815CEE-7862-0C47-F7B2-ACC5A53836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306"/>
          <a:stretch/>
        </p:blipFill>
        <p:spPr>
          <a:xfrm>
            <a:off x="-211105" y="23580"/>
            <a:ext cx="4325906" cy="6839642"/>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413436A8-D537-23F8-77D9-C05BB6CE3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900" y="681818"/>
            <a:ext cx="1092200" cy="596900"/>
          </a:xfrm>
          <a:prstGeom prst="rect">
            <a:avLst/>
          </a:prstGeom>
        </p:spPr>
      </p:pic>
      <p:grpSp>
        <p:nvGrpSpPr>
          <p:cNvPr id="2" name="Group 1">
            <a:extLst>
              <a:ext uri="{FF2B5EF4-FFF2-40B4-BE49-F238E27FC236}">
                <a16:creationId xmlns:a16="http://schemas.microsoft.com/office/drawing/2014/main" id="{3AAE6170-01E0-0500-4C08-9FDF1639AED7}"/>
              </a:ext>
            </a:extLst>
          </p:cNvPr>
          <p:cNvGrpSpPr/>
          <p:nvPr/>
        </p:nvGrpSpPr>
        <p:grpSpPr>
          <a:xfrm>
            <a:off x="3943770" y="5579282"/>
            <a:ext cx="4304460" cy="797938"/>
            <a:chOff x="614297" y="5840856"/>
            <a:chExt cx="3617819" cy="670652"/>
          </a:xfrm>
        </p:grpSpPr>
        <p:pic>
          <p:nvPicPr>
            <p:cNvPr id="6" name="Picture 5" descr="A picture containing text, clipart&#10;&#10;Description automatically generated">
              <a:extLst>
                <a:ext uri="{FF2B5EF4-FFF2-40B4-BE49-F238E27FC236}">
                  <a16:creationId xmlns:a16="http://schemas.microsoft.com/office/drawing/2014/main" id="{E30626E3-E2D4-115E-B647-6FC3B8EA0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399" y="5840856"/>
              <a:ext cx="737717" cy="67065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4E39198F-5435-5DDC-5696-9C5B13228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97" y="6103232"/>
              <a:ext cx="2615542" cy="357681"/>
            </a:xfrm>
            <a:prstGeom prst="rect">
              <a:avLst/>
            </a:prstGeom>
          </p:spPr>
        </p:pic>
      </p:grpSp>
      <p:sp>
        <p:nvSpPr>
          <p:cNvPr id="9" name="TextBox 8">
            <a:extLst>
              <a:ext uri="{FF2B5EF4-FFF2-40B4-BE49-F238E27FC236}">
                <a16:creationId xmlns:a16="http://schemas.microsoft.com/office/drawing/2014/main" id="{9E5B5349-C911-4CF9-7540-8E20230D7A8B}"/>
              </a:ext>
            </a:extLst>
          </p:cNvPr>
          <p:cNvSpPr txBox="1"/>
          <p:nvPr/>
        </p:nvSpPr>
        <p:spPr>
          <a:xfrm>
            <a:off x="564323" y="4135398"/>
            <a:ext cx="11063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1B560"/>
                </a:solidFill>
                <a:effectLst/>
                <a:uLnTx/>
                <a:uFillTx/>
                <a:latin typeface="Helvetica Neue" panose="02000503000000020004" pitchFamily="2" charset="0"/>
                <a:ea typeface="Helvetica Neue" panose="02000503000000020004" pitchFamily="2" charset="0"/>
                <a:cs typeface="Helvetica Neue" panose="02000503000000020004" pitchFamily="2" charset="0"/>
              </a:rPr>
              <a:t>www.waleswithoutviolence.com</a:t>
            </a:r>
            <a:endParaRPr kumimoji="0" lang="en-GB" sz="3200" b="1" i="0" u="none" strike="noStrike" kern="1200" cap="none" spc="0" normalizeH="0" baseline="0" noProof="0" dirty="0">
              <a:ln>
                <a:noFill/>
              </a:ln>
              <a:solidFill>
                <a:srgbClr val="41B56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Picture 10" descr="Background pattern&#10;&#10;Description automatically generated">
            <a:extLst>
              <a:ext uri="{FF2B5EF4-FFF2-40B4-BE49-F238E27FC236}">
                <a16:creationId xmlns:a16="http://schemas.microsoft.com/office/drawing/2014/main" id="{4F05D506-E4A8-BA70-A699-8311A7AAE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179"/>
          <a:stretch/>
        </p:blipFill>
        <p:spPr>
          <a:xfrm>
            <a:off x="8820150" y="42630"/>
            <a:ext cx="3467099" cy="6839642"/>
          </a:xfrm>
          <a:prstGeom prst="rect">
            <a:avLst/>
          </a:prstGeom>
        </p:spPr>
      </p:pic>
      <p:sp>
        <p:nvSpPr>
          <p:cNvPr id="10" name="TextBox 9">
            <a:extLst>
              <a:ext uri="{FF2B5EF4-FFF2-40B4-BE49-F238E27FC236}">
                <a16:creationId xmlns:a16="http://schemas.microsoft.com/office/drawing/2014/main" id="{9E5B5349-C911-4CF9-7540-8E20230D7A8B}"/>
              </a:ext>
            </a:extLst>
          </p:cNvPr>
          <p:cNvSpPr txBox="1"/>
          <p:nvPr/>
        </p:nvSpPr>
        <p:spPr>
          <a:xfrm>
            <a:off x="716723" y="3027402"/>
            <a:ext cx="1106335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Diolch</a:t>
            </a:r>
            <a:r>
              <a:rPr kumimoji="0" lang="en-GB" sz="6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GB" sz="60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0831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1"/>
          <p:cNvSpPr>
            <a:spLocks noGrp="1"/>
          </p:cNvSpPr>
          <p:nvPr>
            <p:ph type="subTitle" idx="1"/>
          </p:nvPr>
        </p:nvSpPr>
        <p:spPr>
          <a:xfrm>
            <a:off x="382903" y="1915254"/>
            <a:ext cx="11426190" cy="2009509"/>
          </a:xfrm>
        </p:spPr>
        <p:txBody>
          <a:bodyPr/>
          <a:lstStyle/>
          <a:p>
            <a:pPr algn="ctr" eaLnBrk="1" hangingPunct="1"/>
            <a:r>
              <a:rPr lang="en-US" sz="4320" dirty="0">
                <a:solidFill>
                  <a:srgbClr val="000000"/>
                </a:solidFill>
                <a:latin typeface="Calibri" panose="020F0502020204030204" pitchFamily="34" charset="0"/>
                <a:ea typeface="Calibri" panose="020F0502020204030204" pitchFamily="34" charset="0"/>
                <a:cs typeface="Calibri" panose="020F0502020204030204" pitchFamily="34" charset="0"/>
              </a:rPr>
              <a:t>Youth voice and lived experience in research investigating the relationship between adverse childhood experiences and youth violence</a:t>
            </a:r>
            <a:endParaRPr lang="en-GB" altLang="en-US" sz="4320" dirty="0">
              <a:latin typeface="Calibri" panose="020F0502020204030204" pitchFamily="34" charset="0"/>
              <a:ea typeface="Calibri" panose="020F0502020204030204" pitchFamily="34" charset="0"/>
              <a:cs typeface="Calibri" panose="020F0502020204030204" pitchFamily="34" charset="0"/>
            </a:endParaRPr>
          </a:p>
        </p:txBody>
      </p:sp>
      <p:sp>
        <p:nvSpPr>
          <p:cNvPr id="15363" name="Text Placeholder 2"/>
          <p:cNvSpPr>
            <a:spLocks noGrp="1"/>
          </p:cNvSpPr>
          <p:nvPr>
            <p:ph type="body" sz="quarter" idx="13"/>
          </p:nvPr>
        </p:nvSpPr>
        <p:spPr>
          <a:xfrm>
            <a:off x="382903" y="4694680"/>
            <a:ext cx="11426190" cy="943069"/>
          </a:xfrm>
        </p:spPr>
        <p:txBody>
          <a:bodyPr rtlCol="0"/>
          <a:lstStyle/>
          <a:p>
            <a:pPr algn="ctr" defTabSz="914364">
              <a:defRPr/>
            </a:pPr>
            <a:r>
              <a:rPr lang="en-GB" altLang="en-US" sz="2880" dirty="0">
                <a:latin typeface="Calibri" panose="020F0502020204030204" pitchFamily="34" charset="0"/>
                <a:ea typeface="MS PGothic" panose="020B0600070205080204" pitchFamily="34" charset="-128"/>
                <a:cs typeface="Calibri" panose="020F0502020204030204" pitchFamily="34" charset="0"/>
              </a:rPr>
              <a:t>Dr Paul Gray</a:t>
            </a:r>
          </a:p>
          <a:p>
            <a:pPr algn="ctr" defTabSz="914364">
              <a:defRPr/>
            </a:pPr>
            <a:r>
              <a:rPr lang="en-GB" altLang="en-US" sz="2160" b="0" dirty="0">
                <a:latin typeface="Calibri" panose="020F0502020204030204" pitchFamily="34" charset="0"/>
                <a:ea typeface="MS PGothic" panose="020B0600070205080204" pitchFamily="34" charset="-128"/>
                <a:cs typeface="Calibri" panose="020F0502020204030204" pitchFamily="34" charset="0"/>
              </a:rPr>
              <a:t>Manchester Centre for Youth Studies</a:t>
            </a:r>
          </a:p>
          <a:p>
            <a:pPr algn="ctr" defTabSz="914364">
              <a:defRPr/>
            </a:pPr>
            <a:endParaRPr lang="en-GB" altLang="en-US" sz="2400" dirty="0">
              <a:latin typeface="Calibri" panose="020F0502020204030204" pitchFamily="34" charset="0"/>
              <a:ea typeface="MS PGothic" panose="020B0600070205080204" pitchFamily="34" charset="-128"/>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53A8B506-1796-5610-7AA7-0F5130074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2672" y="393712"/>
            <a:ext cx="3989434" cy="6070573"/>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2F1B170-8698-A611-30A1-294FA8B78D32}"/>
              </a:ext>
            </a:extLst>
          </p:cNvPr>
          <p:cNvPicPr>
            <a:picLocks noChangeAspect="1"/>
          </p:cNvPicPr>
          <p:nvPr/>
        </p:nvPicPr>
        <p:blipFill>
          <a:blip r:embed="rId3"/>
          <a:stretch>
            <a:fillRect/>
          </a:stretch>
        </p:blipFill>
        <p:spPr>
          <a:xfrm>
            <a:off x="10114060" y="2470807"/>
            <a:ext cx="1906193" cy="1916387"/>
          </a:xfrm>
          <a:prstGeom prst="rect">
            <a:avLst/>
          </a:prstGeom>
        </p:spPr>
      </p:pic>
      <p:sp>
        <p:nvSpPr>
          <p:cNvPr id="4" name="Text Placeholder 5">
            <a:extLst>
              <a:ext uri="{FF2B5EF4-FFF2-40B4-BE49-F238E27FC236}">
                <a16:creationId xmlns:a16="http://schemas.microsoft.com/office/drawing/2014/main" id="{B5B274A0-0BB9-01EE-61C0-F0107E14893B}"/>
              </a:ext>
            </a:extLst>
          </p:cNvPr>
          <p:cNvSpPr>
            <a:spLocks noGrp="1"/>
          </p:cNvSpPr>
          <p:nvPr>
            <p:ph type="body" sz="quarter" idx="13"/>
          </p:nvPr>
        </p:nvSpPr>
        <p:spPr>
          <a:xfrm>
            <a:off x="382906" y="1705264"/>
            <a:ext cx="5408825" cy="4343111"/>
          </a:xfrm>
        </p:spPr>
        <p:txBody>
          <a:bodyPr>
            <a:normAutofit lnSpcReduction="10000"/>
          </a:bodyPr>
          <a:lstStyle/>
          <a:p>
            <a:pPr eaLnBrk="1" hangingPunct="1">
              <a:lnSpc>
                <a:spcPct val="100000"/>
              </a:lnSpc>
            </a:pPr>
            <a:r>
              <a:rPr lang="en-GB" sz="2400" dirty="0"/>
              <a:t>Despite an overall reduction in crime in England and Wales, youth violence remains a concern</a:t>
            </a:r>
          </a:p>
          <a:p>
            <a:pPr>
              <a:lnSpc>
                <a:spcPct val="100000"/>
              </a:lnSpc>
            </a:pPr>
            <a:r>
              <a:rPr lang="en-GB" sz="2400" dirty="0"/>
              <a:t>Perpetrators of youth violence often have significant evidence of adverse childhood experiences and childhood trauma</a:t>
            </a:r>
          </a:p>
          <a:p>
            <a:pPr>
              <a:lnSpc>
                <a:spcPct val="100000"/>
              </a:lnSpc>
            </a:pPr>
            <a:r>
              <a:rPr lang="en-GB" sz="2400" dirty="0"/>
              <a:t>Lack of research </a:t>
            </a:r>
            <a:r>
              <a:rPr lang="en-GB" sz="2400" b="1" dirty="0"/>
              <a:t>with</a:t>
            </a:r>
            <a:r>
              <a:rPr lang="en-GB" sz="2400" dirty="0"/>
              <a:t> justice-involved young people that investigates the relationship between adverse childhood experiences and youth violence</a:t>
            </a:r>
          </a:p>
        </p:txBody>
      </p:sp>
      <p:sp>
        <p:nvSpPr>
          <p:cNvPr id="6" name="Title 4">
            <a:extLst>
              <a:ext uri="{FF2B5EF4-FFF2-40B4-BE49-F238E27FC236}">
                <a16:creationId xmlns:a16="http://schemas.microsoft.com/office/drawing/2014/main" id="{86A45092-7BAF-E00D-A67C-0EE2D8FBA141}"/>
              </a:ext>
            </a:extLst>
          </p:cNvPr>
          <p:cNvSpPr>
            <a:spLocks noGrp="1"/>
          </p:cNvSpPr>
          <p:nvPr>
            <p:ph type="title"/>
          </p:nvPr>
        </p:nvSpPr>
        <p:spPr>
          <a:xfrm>
            <a:off x="382906" y="809626"/>
            <a:ext cx="10515600" cy="554354"/>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5356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82906" y="809626"/>
            <a:ext cx="10515600" cy="554354"/>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Research design</a:t>
            </a:r>
          </a:p>
        </p:txBody>
      </p:sp>
      <p:sp>
        <p:nvSpPr>
          <p:cNvPr id="19459" name="Text Placeholder 5"/>
          <p:cNvSpPr>
            <a:spLocks noGrp="1"/>
          </p:cNvSpPr>
          <p:nvPr>
            <p:ph type="body" sz="quarter" idx="13"/>
          </p:nvPr>
        </p:nvSpPr>
        <p:spPr>
          <a:xfrm>
            <a:off x="382906" y="1765191"/>
            <a:ext cx="4378336" cy="4885370"/>
          </a:xfrm>
        </p:spPr>
        <p:txBody>
          <a:bodyPr/>
          <a:lstStyle/>
          <a:p>
            <a:pPr lvl="0">
              <a:lnSpc>
                <a:spcPct val="100000"/>
              </a:lnSpc>
            </a:pPr>
            <a:r>
              <a:rPr lang="en-GB" sz="2400" dirty="0"/>
              <a:t>10-point ACEs assessment tool based</a:t>
            </a:r>
          </a:p>
          <a:p>
            <a:pPr lvl="0">
              <a:lnSpc>
                <a:spcPct val="100000"/>
              </a:lnSpc>
            </a:pPr>
            <a:r>
              <a:rPr lang="en-GB" sz="2400" dirty="0"/>
              <a:t>Semi-structured interviews with youth justice practitioners</a:t>
            </a:r>
          </a:p>
          <a:p>
            <a:pPr lvl="0">
              <a:lnSpc>
                <a:spcPct val="100000"/>
              </a:lnSpc>
            </a:pPr>
            <a:r>
              <a:rPr lang="en-GB" sz="2400" dirty="0"/>
              <a:t>Narrative life story interviews with justice-involved young people</a:t>
            </a:r>
          </a:p>
          <a:p>
            <a:pPr lvl="0">
              <a:lnSpc>
                <a:spcPct val="100000"/>
              </a:lnSpc>
            </a:pPr>
            <a:r>
              <a:rPr lang="en-GB" sz="2400" b="1" dirty="0"/>
              <a:t>Creative participatory workshops with justice-involved young people</a:t>
            </a:r>
          </a:p>
        </p:txBody>
      </p:sp>
      <p:pic>
        <p:nvPicPr>
          <p:cNvPr id="2" name="Picture 1">
            <a:extLst>
              <a:ext uri="{FF2B5EF4-FFF2-40B4-BE49-F238E27FC236}">
                <a16:creationId xmlns:a16="http://schemas.microsoft.com/office/drawing/2014/main" id="{C8381520-A168-7A44-1B30-A4D50CB3C3F5}"/>
              </a:ext>
            </a:extLst>
          </p:cNvPr>
          <p:cNvPicPr/>
          <p:nvPr/>
        </p:nvPicPr>
        <p:blipFill>
          <a:blip r:embed="rId2"/>
          <a:stretch>
            <a:fillRect/>
          </a:stretch>
        </p:blipFill>
        <p:spPr>
          <a:xfrm>
            <a:off x="5047488" y="1363980"/>
            <a:ext cx="6551692" cy="48853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82906" y="809626"/>
            <a:ext cx="10515600" cy="554354"/>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Prevalence of adverse childhood experiences</a:t>
            </a:r>
          </a:p>
        </p:txBody>
      </p:sp>
      <p:sp>
        <p:nvSpPr>
          <p:cNvPr id="19459" name="Text Placeholder 5"/>
          <p:cNvSpPr>
            <a:spLocks noGrp="1"/>
          </p:cNvSpPr>
          <p:nvPr>
            <p:ph type="body" sz="quarter" idx="13"/>
          </p:nvPr>
        </p:nvSpPr>
        <p:spPr>
          <a:xfrm>
            <a:off x="382906" y="2538057"/>
            <a:ext cx="3516520" cy="2576222"/>
          </a:xfrm>
        </p:spPr>
        <p:txBody>
          <a:bodyPr/>
          <a:lstStyle/>
          <a:p>
            <a:pPr>
              <a:lnSpc>
                <a:spcPct val="100000"/>
              </a:lnSpc>
            </a:pPr>
            <a:r>
              <a:rPr lang="en-GB" sz="2400" dirty="0"/>
              <a:t>Two thirds (n=132) had five or more ACEs</a:t>
            </a:r>
          </a:p>
          <a:p>
            <a:pPr lvl="0">
              <a:lnSpc>
                <a:spcPct val="100000"/>
              </a:lnSpc>
            </a:pPr>
            <a:r>
              <a:rPr lang="en-GB" sz="2400" dirty="0"/>
              <a:t>Over a fifth (n=43) had eight or more ACEs</a:t>
            </a:r>
          </a:p>
          <a:p>
            <a:pPr lvl="0">
              <a:lnSpc>
                <a:spcPct val="100000"/>
              </a:lnSpc>
            </a:pPr>
            <a:r>
              <a:rPr lang="en-GB" sz="2400" dirty="0"/>
              <a:t>Three children had all ten ACEs</a:t>
            </a:r>
          </a:p>
        </p:txBody>
      </p:sp>
      <p:graphicFrame>
        <p:nvGraphicFramePr>
          <p:cNvPr id="5" name="Chart 4"/>
          <p:cNvGraphicFramePr/>
          <p:nvPr/>
        </p:nvGraphicFramePr>
        <p:xfrm>
          <a:off x="3990110" y="1748503"/>
          <a:ext cx="7567057" cy="43182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433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82906" y="809626"/>
            <a:ext cx="10515600" cy="554354"/>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Types of adverse childhood experiences</a:t>
            </a:r>
          </a:p>
        </p:txBody>
      </p:sp>
      <p:sp>
        <p:nvSpPr>
          <p:cNvPr id="9" name="Text Placeholder 5"/>
          <p:cNvSpPr>
            <a:spLocks noGrp="1"/>
          </p:cNvSpPr>
          <p:nvPr>
            <p:ph type="body" sz="quarter" idx="13"/>
          </p:nvPr>
        </p:nvSpPr>
        <p:spPr>
          <a:xfrm>
            <a:off x="8339328" y="2337685"/>
            <a:ext cx="3586604" cy="3005593"/>
          </a:xfrm>
        </p:spPr>
        <p:txBody>
          <a:bodyPr>
            <a:normAutofit lnSpcReduction="10000"/>
          </a:bodyPr>
          <a:lstStyle/>
          <a:p>
            <a:pPr lvl="0">
              <a:lnSpc>
                <a:spcPct val="100000"/>
              </a:lnSpc>
            </a:pPr>
            <a:r>
              <a:rPr lang="en-GB" sz="2400" dirty="0"/>
              <a:t>Three quarters (n=150) had experienced abuse </a:t>
            </a:r>
          </a:p>
          <a:p>
            <a:pPr lvl="0">
              <a:lnSpc>
                <a:spcPct val="100000"/>
              </a:lnSpc>
            </a:pPr>
            <a:r>
              <a:rPr lang="en-GB" sz="2400" dirty="0"/>
              <a:t>Nearly three quarters (n=142) had experienced neglect</a:t>
            </a:r>
          </a:p>
          <a:p>
            <a:pPr>
              <a:lnSpc>
                <a:spcPct val="100000"/>
              </a:lnSpc>
            </a:pPr>
            <a:r>
              <a:rPr lang="en-GB" sz="2400" dirty="0"/>
              <a:t>Three fifths (n=121) had experienced abuse </a:t>
            </a:r>
            <a:r>
              <a:rPr lang="en-GB" sz="2400" i="1" dirty="0"/>
              <a:t>and</a:t>
            </a:r>
            <a:r>
              <a:rPr lang="en-GB" sz="2400" dirty="0"/>
              <a:t> neglect</a:t>
            </a:r>
          </a:p>
        </p:txBody>
      </p:sp>
      <p:graphicFrame>
        <p:nvGraphicFramePr>
          <p:cNvPr id="6" name="Chart 5"/>
          <p:cNvGraphicFramePr/>
          <p:nvPr/>
        </p:nvGraphicFramePr>
        <p:xfrm>
          <a:off x="382906" y="1732710"/>
          <a:ext cx="7765591" cy="46601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10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382906" y="809626"/>
            <a:ext cx="10515600" cy="554354"/>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Creative participatory workshops</a:t>
            </a:r>
          </a:p>
        </p:txBody>
      </p:sp>
      <p:sp>
        <p:nvSpPr>
          <p:cNvPr id="19459" name="Text Placeholder 5"/>
          <p:cNvSpPr>
            <a:spLocks noGrp="1"/>
          </p:cNvSpPr>
          <p:nvPr>
            <p:ph type="body" sz="quarter" idx="13"/>
          </p:nvPr>
        </p:nvSpPr>
        <p:spPr>
          <a:xfrm>
            <a:off x="382905" y="1551361"/>
            <a:ext cx="11426190" cy="4932566"/>
          </a:xfrm>
        </p:spPr>
        <p:txBody>
          <a:bodyPr/>
          <a:lstStyle/>
          <a:p>
            <a:pPr lvl="0">
              <a:lnSpc>
                <a:spcPct val="100000"/>
              </a:lnSpc>
            </a:pPr>
            <a:r>
              <a:rPr lang="en-GB" sz="2400" dirty="0"/>
              <a:t>Four workshops were delivered</a:t>
            </a:r>
          </a:p>
          <a:p>
            <a:pPr lvl="0">
              <a:lnSpc>
                <a:spcPct val="100000"/>
              </a:lnSpc>
            </a:pPr>
            <a:r>
              <a:rPr lang="en-GB" sz="2400" dirty="0"/>
              <a:t>The first two were creative participatory workshops facilitated by three dramatherapists</a:t>
            </a:r>
          </a:p>
          <a:p>
            <a:pPr lvl="0">
              <a:lnSpc>
                <a:spcPct val="100000"/>
              </a:lnSpc>
            </a:pPr>
            <a:r>
              <a:rPr lang="en-GB" sz="2400" dirty="0"/>
              <a:t>Due to the nature of the research (ACEs), the 6-Part Story Method (6PSM) was used</a:t>
            </a:r>
          </a:p>
          <a:p>
            <a:pPr lvl="0">
              <a:lnSpc>
                <a:spcPct val="100000"/>
              </a:lnSpc>
            </a:pPr>
            <a:r>
              <a:rPr lang="en-GB" sz="2400" dirty="0"/>
              <a:t>The 6PSM focusses on fictional, third person accounts and provides metaphors rather than a description of actual lived events - creates distance between the young person and the material being discussed</a:t>
            </a:r>
          </a:p>
          <a:p>
            <a:pPr lvl="0">
              <a:lnSpc>
                <a:spcPct val="100000"/>
              </a:lnSpc>
            </a:pPr>
            <a:r>
              <a:rPr lang="en-GB" sz="2400" dirty="0"/>
              <a:t>The stories that were created were used to elicit further discussion</a:t>
            </a:r>
          </a:p>
          <a:p>
            <a:pPr lvl="0">
              <a:lnSpc>
                <a:spcPct val="100000"/>
              </a:lnSpc>
            </a:pPr>
            <a:r>
              <a:rPr lang="en-GB" sz="2400" dirty="0"/>
              <a:t>In the third workshop, the findings from the two creative workshops were analysed with justice-involved </a:t>
            </a:r>
            <a:r>
              <a:rPr lang="en-GB" sz="2400"/>
              <a:t>young people, </a:t>
            </a:r>
            <a:r>
              <a:rPr lang="en-GB" sz="2400" dirty="0"/>
              <a:t>and the themes were identified and agreed upon</a:t>
            </a:r>
          </a:p>
          <a:p>
            <a:pPr lvl="0">
              <a:lnSpc>
                <a:spcPct val="100000"/>
              </a:lnSpc>
            </a:pPr>
            <a:r>
              <a:rPr lang="en-GB" sz="2400" dirty="0"/>
              <a:t>In the fourth workshop, the research team worked with an animator to produce tangible resources for youth justice practitioners (comic and animation)</a:t>
            </a:r>
          </a:p>
        </p:txBody>
      </p:sp>
    </p:spTree>
    <p:extLst>
      <p:ext uri="{BB962C8B-B14F-4D97-AF65-F5344CB8AC3E}">
        <p14:creationId xmlns:p14="http://schemas.microsoft.com/office/powerpoint/2010/main" val="1528003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people&#10;&#10;Description automatically generated">
            <a:extLst>
              <a:ext uri="{FF2B5EF4-FFF2-40B4-BE49-F238E27FC236}">
                <a16:creationId xmlns:a16="http://schemas.microsoft.com/office/drawing/2014/main" id="{093C3CFF-3EA0-A776-3E51-214F97DE16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816" y="1"/>
            <a:ext cx="4842368" cy="6846678"/>
          </a:xfrm>
          <a:prstGeom prst="rect">
            <a:avLst/>
          </a:prstGeom>
        </p:spPr>
      </p:pic>
      <p:sp>
        <p:nvSpPr>
          <p:cNvPr id="3" name="Title 4">
            <a:extLst>
              <a:ext uri="{FF2B5EF4-FFF2-40B4-BE49-F238E27FC236}">
                <a16:creationId xmlns:a16="http://schemas.microsoft.com/office/drawing/2014/main" id="{1D1BD19C-5BFB-238E-55A9-12535250DE06}"/>
              </a:ext>
            </a:extLst>
          </p:cNvPr>
          <p:cNvSpPr>
            <a:spLocks noGrp="1"/>
          </p:cNvSpPr>
          <p:nvPr>
            <p:ph type="title"/>
          </p:nvPr>
        </p:nvSpPr>
        <p:spPr>
          <a:xfrm>
            <a:off x="382906" y="809625"/>
            <a:ext cx="10515600" cy="1185428"/>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Story 1:</a:t>
            </a:r>
            <a:br>
              <a:rPr lang="en-GB" altLang="en-US" sz="4267" dirty="0">
                <a:solidFill>
                  <a:srgbClr val="00B9BD"/>
                </a:solidFill>
                <a:latin typeface="Calibri" panose="020F0502020204030204" pitchFamily="34" charset="0"/>
                <a:cs typeface="Calibri" panose="020F0502020204030204" pitchFamily="34" charset="0"/>
              </a:rPr>
            </a:br>
            <a:r>
              <a:rPr lang="en-GB" altLang="en-US" sz="4267" dirty="0">
                <a:solidFill>
                  <a:srgbClr val="00B9BD"/>
                </a:solidFill>
                <a:latin typeface="Calibri" panose="020F0502020204030204" pitchFamily="34" charset="0"/>
                <a:cs typeface="Calibri" panose="020F0502020204030204" pitchFamily="34" charset="0"/>
              </a:rPr>
              <a:t>Jack and Paul</a:t>
            </a:r>
          </a:p>
        </p:txBody>
      </p:sp>
    </p:spTree>
    <p:extLst>
      <p:ext uri="{BB962C8B-B14F-4D97-AF65-F5344CB8AC3E}">
        <p14:creationId xmlns:p14="http://schemas.microsoft.com/office/powerpoint/2010/main" val="763329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12599" y="2155319"/>
            <a:ext cx="761076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FF"/>
                </a:solidFill>
                <a:effectLst/>
                <a:uLnTx/>
                <a:uFillTx/>
                <a:latin typeface="Calibri" panose="020F0502020204030204"/>
                <a:ea typeface="Helvetica Neue" panose="02000503000000020004" pitchFamily="2" charset="0"/>
                <a:cs typeface="Helvetica Neue" panose="02000503000000020004" pitchFamily="2" charset="0"/>
              </a:rPr>
              <a:t>Wales Without Violence</a:t>
            </a:r>
            <a:r>
              <a:rPr kumimoji="0" lang="en-GB" sz="5400" b="0" i="0" u="none" strike="noStrike" kern="1200" cap="none" spc="0" normalizeH="0" baseline="0" noProof="0" dirty="0">
                <a:ln>
                  <a:noFill/>
                </a:ln>
                <a:solidFill>
                  <a:srgbClr val="FFFFFF"/>
                </a:solidFill>
                <a:effectLst/>
                <a:uLnTx/>
                <a:uFillTx/>
                <a:latin typeface="Calibri" panose="020F0502020204030204"/>
                <a:ea typeface="Helvetica Neue" panose="02000503000000020004" pitchFamily="2" charset="0"/>
                <a:cs typeface="Helvetica Neue" panose="02000503000000020004" pitchFamily="2" charset="0"/>
              </a:rPr>
              <a:t>:</a:t>
            </a:r>
            <a:r>
              <a:rPr kumimoji="0" lang="en-GB" sz="5400" b="1" i="0" u="none" strike="noStrike" kern="1200" cap="none" spc="0" normalizeH="0" baseline="0" noProof="0" dirty="0">
                <a:ln>
                  <a:noFill/>
                </a:ln>
                <a:solidFill>
                  <a:srgbClr val="FFFFFF"/>
                </a:solidFill>
                <a:effectLst/>
                <a:uLnTx/>
                <a:uFillTx/>
                <a:latin typeface="Calibri" panose="020F0502020204030204"/>
                <a:ea typeface="Helvetica Neue" panose="02000503000000020004" pitchFamily="2" charset="0"/>
                <a:cs typeface="Helvetica Neue" panose="02000503000000020004" pitchFamily="2" charset="0"/>
              </a:rPr>
              <a:t> </a:t>
            </a:r>
            <a:r>
              <a:rPr kumimoji="0" lang="en-GB" sz="3200" b="0" i="0" u="none" strike="noStrike" kern="1200" cap="none" spc="0" normalizeH="0" baseline="0" noProof="0" dirty="0">
                <a:ln>
                  <a:noFill/>
                </a:ln>
                <a:solidFill>
                  <a:srgbClr val="FFFFFF"/>
                </a:solidFill>
                <a:effectLst/>
                <a:uLnTx/>
                <a:uFillTx/>
                <a:latin typeface="Calibri" panose="020F0502020204030204"/>
                <a:ea typeface="Helvetica Neue" panose="02000503000000020004" pitchFamily="2" charset="0"/>
                <a:cs typeface="Helvetica Neue" panose="02000503000000020004" pitchFamily="2" charset="0"/>
              </a:rPr>
              <a:t>A Shared Framework for Preventing Violence among Children and Young People</a:t>
            </a:r>
            <a:endParaRPr kumimoji="0" lang="en-GB" sz="4800" b="0" i="0" u="none" strike="noStrike" kern="1200" cap="none" spc="0" normalizeH="0" baseline="0" noProof="0" dirty="0">
              <a:ln>
                <a:noFill/>
              </a:ln>
              <a:solidFill>
                <a:srgbClr val="FFFFFF"/>
              </a:solidFill>
              <a:effectLst/>
              <a:uLnTx/>
              <a:uFillTx/>
              <a:latin typeface="Calibri" panose="020F0502020204030204"/>
              <a:ea typeface="Helvetica Neue" panose="02000503000000020004" pitchFamily="2" charset="0"/>
              <a:cs typeface="Helvetica Neue" panose="02000503000000020004" pitchFamily="2" charset="0"/>
            </a:endParaRPr>
          </a:p>
        </p:txBody>
      </p:sp>
      <p:pic>
        <p:nvPicPr>
          <p:cNvPr id="3" name="Picture 2" descr="A picture containing text, clipart&#10;&#10;Description automatically generated">
            <a:extLst>
              <a:ext uri="{FF2B5EF4-FFF2-40B4-BE49-F238E27FC236}">
                <a16:creationId xmlns:a16="http://schemas.microsoft.com/office/drawing/2014/main" id="{413436A8-D537-23F8-77D9-C05BB6CE3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27" y="681818"/>
            <a:ext cx="1092200" cy="5969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E30626E3-E2D4-115E-B647-6FC3B8EA0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264" y="5589065"/>
            <a:ext cx="737717" cy="670652"/>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4E39198F-5435-5DDC-5696-9C5B13228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32" y="5745551"/>
            <a:ext cx="2615542" cy="357681"/>
          </a:xfrm>
          <a:prstGeom prst="rect">
            <a:avLst/>
          </a:prstGeom>
        </p:spPr>
      </p:pic>
      <p:pic>
        <p:nvPicPr>
          <p:cNvPr id="12" name="Picture 11" descr="A collage of people&#10;&#10;Description automatically generated with medium confidence">
            <a:extLst>
              <a:ext uri="{FF2B5EF4-FFF2-40B4-BE49-F238E27FC236}">
                <a16:creationId xmlns:a16="http://schemas.microsoft.com/office/drawing/2014/main" id="{43DF04AA-2D85-BB75-D0DC-A6B26E8C2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882" y="-240504"/>
            <a:ext cx="4510618" cy="7563960"/>
          </a:xfrm>
          <a:prstGeom prst="rect">
            <a:avLst/>
          </a:prstGeom>
        </p:spPr>
      </p:pic>
      <p:pic>
        <p:nvPicPr>
          <p:cNvPr id="14" name="Picture 13" descr="A picture containing text, clipart, vector graphics&#10;&#10;Description automatically generated">
            <a:extLst>
              <a:ext uri="{FF2B5EF4-FFF2-40B4-BE49-F238E27FC236}">
                <a16:creationId xmlns:a16="http://schemas.microsoft.com/office/drawing/2014/main" id="{88CD4407-65F8-6E78-453C-BDF8C451A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0032" y="434064"/>
            <a:ext cx="901700" cy="838200"/>
          </a:xfrm>
          <a:prstGeom prst="rect">
            <a:avLst/>
          </a:prstGeom>
        </p:spPr>
      </p:pic>
      <p:pic>
        <p:nvPicPr>
          <p:cNvPr id="16" name="Picture 15" descr="Icon&#10;&#10;Description automatically generated">
            <a:extLst>
              <a:ext uri="{FF2B5EF4-FFF2-40B4-BE49-F238E27FC236}">
                <a16:creationId xmlns:a16="http://schemas.microsoft.com/office/drawing/2014/main" id="{484EB64E-E9BA-D05B-0A92-146EC04150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282" y="4928482"/>
            <a:ext cx="1727200" cy="2349500"/>
          </a:xfrm>
          <a:prstGeom prst="rect">
            <a:avLst/>
          </a:prstGeom>
        </p:spPr>
      </p:pic>
      <p:sp>
        <p:nvSpPr>
          <p:cNvPr id="2" name="TextBox 1">
            <a:extLst>
              <a:ext uri="{FF2B5EF4-FFF2-40B4-BE49-F238E27FC236}">
                <a16:creationId xmlns:a16="http://schemas.microsoft.com/office/drawing/2014/main" id="{D99BF162-D41D-E0ED-11B2-4CA54A6B1C7F}"/>
              </a:ext>
            </a:extLst>
          </p:cNvPr>
          <p:cNvSpPr txBox="1"/>
          <p:nvPr/>
        </p:nvSpPr>
        <p:spPr>
          <a:xfrm>
            <a:off x="521293" y="4063534"/>
            <a:ext cx="5574707" cy="646331"/>
          </a:xfrm>
          <a:prstGeom prst="rect">
            <a:avLst/>
          </a:prstGeom>
          <a:noFill/>
        </p:spPr>
        <p:txBody>
          <a:bodyPr wrap="square" rtlCol="0">
            <a:spAutoFit/>
          </a:bodyPr>
          <a:lstStyle/>
          <a:p>
            <a:r>
              <a:rPr lang="en-GB" dirty="0">
                <a:solidFill>
                  <a:schemeClr val="accent1">
                    <a:lumMod val="60000"/>
                    <a:lumOff val="40000"/>
                  </a:schemeClr>
                </a:solidFill>
              </a:rPr>
              <a:t>Stephanie McArdle, Peer Action Collective</a:t>
            </a:r>
          </a:p>
          <a:p>
            <a:r>
              <a:rPr lang="en-GB" dirty="0">
                <a:solidFill>
                  <a:schemeClr val="accent1">
                    <a:lumMod val="60000"/>
                    <a:lumOff val="40000"/>
                  </a:schemeClr>
                </a:solidFill>
              </a:rPr>
              <a:t>Dr Alex Walker, Wales Violence Prevention Unit</a:t>
            </a:r>
          </a:p>
        </p:txBody>
      </p:sp>
    </p:spTree>
    <p:extLst>
      <p:ext uri="{BB962C8B-B14F-4D97-AF65-F5344CB8AC3E}">
        <p14:creationId xmlns:p14="http://schemas.microsoft.com/office/powerpoint/2010/main" val="4157792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images of people&#10;&#10;Description automatically generated">
            <a:extLst>
              <a:ext uri="{FF2B5EF4-FFF2-40B4-BE49-F238E27FC236}">
                <a16:creationId xmlns:a16="http://schemas.microsoft.com/office/drawing/2014/main" id="{59E9271E-48E1-7AC4-F93B-C6B564E87C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928" y="-913"/>
            <a:ext cx="4851022" cy="6858913"/>
          </a:xfrm>
          <a:prstGeom prst="rect">
            <a:avLst/>
          </a:prstGeom>
        </p:spPr>
      </p:pic>
      <p:sp>
        <p:nvSpPr>
          <p:cNvPr id="3" name="Title 4">
            <a:extLst>
              <a:ext uri="{FF2B5EF4-FFF2-40B4-BE49-F238E27FC236}">
                <a16:creationId xmlns:a16="http://schemas.microsoft.com/office/drawing/2014/main" id="{9A9A7F67-EEAE-0EA3-3793-4C650EB047D1}"/>
              </a:ext>
            </a:extLst>
          </p:cNvPr>
          <p:cNvSpPr>
            <a:spLocks noGrp="1"/>
          </p:cNvSpPr>
          <p:nvPr>
            <p:ph type="title"/>
          </p:nvPr>
        </p:nvSpPr>
        <p:spPr>
          <a:xfrm>
            <a:off x="382906" y="809625"/>
            <a:ext cx="10515600" cy="1185428"/>
          </a:xfrm>
        </p:spPr>
        <p:txBody>
          <a:bodyPr rtlCol="0">
            <a:normAutofit fontScale="90000"/>
          </a:bodyPr>
          <a:lstStyle/>
          <a:p>
            <a:pPr defTabSz="914364">
              <a:defRPr/>
            </a:pPr>
            <a:r>
              <a:rPr lang="en-GB" altLang="en-US" sz="4267" dirty="0">
                <a:solidFill>
                  <a:srgbClr val="00B9BD"/>
                </a:solidFill>
                <a:latin typeface="Calibri" panose="020F0502020204030204" pitchFamily="34" charset="0"/>
                <a:cs typeface="Calibri" panose="020F0502020204030204" pitchFamily="34" charset="0"/>
              </a:rPr>
              <a:t>Story 2:</a:t>
            </a:r>
            <a:br>
              <a:rPr lang="en-GB" altLang="en-US" sz="4267" dirty="0">
                <a:solidFill>
                  <a:srgbClr val="00B9BD"/>
                </a:solidFill>
                <a:latin typeface="Calibri" panose="020F0502020204030204" pitchFamily="34" charset="0"/>
                <a:cs typeface="Calibri" panose="020F0502020204030204" pitchFamily="34" charset="0"/>
              </a:rPr>
            </a:br>
            <a:r>
              <a:rPr lang="en-GB" altLang="en-US" sz="4267" dirty="0">
                <a:solidFill>
                  <a:srgbClr val="00B9BD"/>
                </a:solidFill>
                <a:latin typeface="Calibri" panose="020F0502020204030204" pitchFamily="34" charset="0"/>
                <a:cs typeface="Calibri" panose="020F0502020204030204" pitchFamily="34" charset="0"/>
              </a:rPr>
              <a:t>Joe’s kidnap</a:t>
            </a:r>
          </a:p>
        </p:txBody>
      </p:sp>
    </p:spTree>
    <p:extLst>
      <p:ext uri="{BB962C8B-B14F-4D97-AF65-F5344CB8AC3E}">
        <p14:creationId xmlns:p14="http://schemas.microsoft.com/office/powerpoint/2010/main" val="80704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D5423-5FF4-495C-76F7-69A0B604367F}"/>
              </a:ext>
            </a:extLst>
          </p:cNvPr>
          <p:cNvPicPr>
            <a:picLocks noChangeAspect="1"/>
          </p:cNvPicPr>
          <p:nvPr/>
        </p:nvPicPr>
        <p:blipFill>
          <a:blip r:embed="rId2"/>
          <a:stretch>
            <a:fillRect/>
          </a:stretch>
        </p:blipFill>
        <p:spPr>
          <a:xfrm>
            <a:off x="334178" y="835042"/>
            <a:ext cx="5419052" cy="4774787"/>
          </a:xfrm>
          <a:prstGeom prst="rect">
            <a:avLst/>
          </a:prstGeom>
        </p:spPr>
      </p:pic>
      <p:pic>
        <p:nvPicPr>
          <p:cNvPr id="7" name="Picture 6">
            <a:extLst>
              <a:ext uri="{FF2B5EF4-FFF2-40B4-BE49-F238E27FC236}">
                <a16:creationId xmlns:a16="http://schemas.microsoft.com/office/drawing/2014/main" id="{8C0B5F8A-C901-A8F4-10E8-FD7CE254B2C3}"/>
              </a:ext>
            </a:extLst>
          </p:cNvPr>
          <p:cNvPicPr>
            <a:picLocks noChangeAspect="1"/>
          </p:cNvPicPr>
          <p:nvPr/>
        </p:nvPicPr>
        <p:blipFill>
          <a:blip r:embed="rId3"/>
          <a:stretch>
            <a:fillRect/>
          </a:stretch>
        </p:blipFill>
        <p:spPr>
          <a:xfrm>
            <a:off x="6438773" y="1388453"/>
            <a:ext cx="5325041" cy="4774787"/>
          </a:xfrm>
          <a:prstGeom prst="rect">
            <a:avLst/>
          </a:prstGeom>
        </p:spPr>
      </p:pic>
    </p:spTree>
    <p:extLst>
      <p:ext uri="{BB962C8B-B14F-4D97-AF65-F5344CB8AC3E}">
        <p14:creationId xmlns:p14="http://schemas.microsoft.com/office/powerpoint/2010/main" val="1738653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761BD6-BE23-9491-7A98-062D77DE11C0}"/>
              </a:ext>
            </a:extLst>
          </p:cNvPr>
          <p:cNvPicPr>
            <a:picLocks noChangeAspect="1"/>
          </p:cNvPicPr>
          <p:nvPr/>
        </p:nvPicPr>
        <p:blipFill>
          <a:blip r:embed="rId2"/>
          <a:stretch>
            <a:fillRect/>
          </a:stretch>
        </p:blipFill>
        <p:spPr>
          <a:xfrm>
            <a:off x="6096001" y="1891744"/>
            <a:ext cx="5712884" cy="4002803"/>
          </a:xfrm>
          <a:prstGeom prst="rect">
            <a:avLst/>
          </a:prstGeom>
        </p:spPr>
      </p:pic>
      <p:pic>
        <p:nvPicPr>
          <p:cNvPr id="7" name="Picture 6">
            <a:extLst>
              <a:ext uri="{FF2B5EF4-FFF2-40B4-BE49-F238E27FC236}">
                <a16:creationId xmlns:a16="http://schemas.microsoft.com/office/drawing/2014/main" id="{96E7691E-4AE9-E6BB-35ED-9C46940F8EBC}"/>
              </a:ext>
            </a:extLst>
          </p:cNvPr>
          <p:cNvPicPr>
            <a:picLocks noChangeAspect="1"/>
          </p:cNvPicPr>
          <p:nvPr/>
        </p:nvPicPr>
        <p:blipFill>
          <a:blip r:embed="rId3"/>
          <a:stretch>
            <a:fillRect/>
          </a:stretch>
        </p:blipFill>
        <p:spPr>
          <a:xfrm>
            <a:off x="383116" y="1172587"/>
            <a:ext cx="5315184" cy="3817651"/>
          </a:xfrm>
          <a:prstGeom prst="rect">
            <a:avLst/>
          </a:prstGeom>
        </p:spPr>
      </p:pic>
    </p:spTree>
    <p:extLst>
      <p:ext uri="{BB962C8B-B14F-4D97-AF65-F5344CB8AC3E}">
        <p14:creationId xmlns:p14="http://schemas.microsoft.com/office/powerpoint/2010/main" val="294878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1F26B-FCA7-49FA-89C0-479F88B0B1FF}"/>
              </a:ext>
            </a:extLst>
          </p:cNvPr>
          <p:cNvPicPr>
            <a:picLocks noChangeAspect="1"/>
          </p:cNvPicPr>
          <p:nvPr/>
        </p:nvPicPr>
        <p:blipFill>
          <a:blip r:embed="rId2"/>
          <a:stretch>
            <a:fillRect/>
          </a:stretch>
        </p:blipFill>
        <p:spPr>
          <a:xfrm>
            <a:off x="336946" y="1087938"/>
            <a:ext cx="9053452" cy="5135155"/>
          </a:xfrm>
          <a:prstGeom prst="rect">
            <a:avLst/>
          </a:prstGeom>
        </p:spPr>
      </p:pic>
      <p:pic>
        <p:nvPicPr>
          <p:cNvPr id="5" name="Picture 4">
            <a:extLst>
              <a:ext uri="{FF2B5EF4-FFF2-40B4-BE49-F238E27FC236}">
                <a16:creationId xmlns:a16="http://schemas.microsoft.com/office/drawing/2014/main" id="{98C905C9-22D5-7EFA-C812-16361E1C31F6}"/>
              </a:ext>
            </a:extLst>
          </p:cNvPr>
          <p:cNvPicPr>
            <a:picLocks noChangeAspect="1"/>
          </p:cNvPicPr>
          <p:nvPr/>
        </p:nvPicPr>
        <p:blipFill>
          <a:blip r:embed="rId3"/>
          <a:stretch>
            <a:fillRect/>
          </a:stretch>
        </p:blipFill>
        <p:spPr>
          <a:xfrm>
            <a:off x="9602904" y="2566681"/>
            <a:ext cx="2252150" cy="2215589"/>
          </a:xfrm>
          <a:prstGeom prst="rect">
            <a:avLst/>
          </a:prstGeom>
        </p:spPr>
      </p:pic>
    </p:spTree>
    <p:extLst>
      <p:ext uri="{BB962C8B-B14F-4D97-AF65-F5344CB8AC3E}">
        <p14:creationId xmlns:p14="http://schemas.microsoft.com/office/powerpoint/2010/main" val="341419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0576" y="951693"/>
            <a:ext cx="321429" cy="311355"/>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7682761">
            <a:off x="-922214" y="-1239666"/>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a:off x="4993235" y="5812548"/>
            <a:ext cx="2205531" cy="719305"/>
          </a:xfrm>
          <a:custGeom>
            <a:avLst/>
            <a:gdLst/>
            <a:ahLst/>
            <a:cxnLst/>
            <a:rect l="l" t="t" r="r" b="b"/>
            <a:pathLst>
              <a:path w="3308297" h="1078958">
                <a:moveTo>
                  <a:pt x="0" y="0"/>
                </a:moveTo>
                <a:lnTo>
                  <a:pt x="3308298" y="0"/>
                </a:lnTo>
                <a:lnTo>
                  <a:pt x="3308298" y="1078958"/>
                </a:lnTo>
                <a:lnTo>
                  <a:pt x="0" y="1078958"/>
                </a:lnTo>
                <a:lnTo>
                  <a:pt x="0" y="0"/>
                </a:lnTo>
                <a:close/>
              </a:path>
            </a:pathLst>
          </a:custGeom>
          <a:blipFill>
            <a:blip r:embed="rId6"/>
            <a:stretch>
              <a:fillRect/>
            </a:stretch>
          </a:blipFill>
        </p:spPr>
        <p:txBody>
          <a:bodyPr/>
          <a:lstStyle/>
          <a:p>
            <a:endParaRPr lang="en-GB"/>
          </a:p>
        </p:txBody>
      </p:sp>
      <p:sp>
        <p:nvSpPr>
          <p:cNvPr id="5" name="Freeform 5"/>
          <p:cNvSpPr/>
          <p:nvPr/>
        </p:nvSpPr>
        <p:spPr>
          <a:xfrm rot="146198">
            <a:off x="10859079" y="5503957"/>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rot="8458436">
            <a:off x="-1520597" y="-68949"/>
            <a:ext cx="6072301" cy="3245921"/>
          </a:xfrm>
          <a:custGeom>
            <a:avLst/>
            <a:gdLst/>
            <a:ahLst/>
            <a:cxnLst/>
            <a:rect l="l" t="t" r="r" b="b"/>
            <a:pathLst>
              <a:path w="9108452" h="4868882">
                <a:moveTo>
                  <a:pt x="0" y="0"/>
                </a:moveTo>
                <a:lnTo>
                  <a:pt x="9108452" y="0"/>
                </a:lnTo>
                <a:lnTo>
                  <a:pt x="9108452" y="4868881"/>
                </a:lnTo>
                <a:lnTo>
                  <a:pt x="0" y="486888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2136951" y="3484032"/>
            <a:ext cx="7587815" cy="422488"/>
          </a:xfrm>
          <a:prstGeom prst="rect">
            <a:avLst/>
          </a:prstGeom>
        </p:spPr>
        <p:txBody>
          <a:bodyPr lIns="0" tIns="0" rIns="0" bIns="0" rtlCol="0" anchor="t">
            <a:spAutoFit/>
          </a:bodyPr>
          <a:lstStyle/>
          <a:p>
            <a:pPr algn="ctr">
              <a:lnSpc>
                <a:spcPts val="3384"/>
              </a:lnSpc>
            </a:pPr>
            <a:r>
              <a:rPr lang="en-US" sz="2820" spc="191">
                <a:solidFill>
                  <a:srgbClr val="F37221"/>
                </a:solidFill>
                <a:latin typeface="Codec Pro ExtraBold"/>
                <a:ea typeface="Codec Pro ExtraBold"/>
                <a:cs typeface="Codec Pro ExtraBold"/>
                <a:sym typeface="Codec Pro ExtraBold"/>
              </a:rPr>
              <a:t>Youth Engagement at London’s VRU</a:t>
            </a:r>
          </a:p>
        </p:txBody>
      </p:sp>
      <p:sp>
        <p:nvSpPr>
          <p:cNvPr id="8" name="TextBox 8"/>
          <p:cNvSpPr txBox="1"/>
          <p:nvPr/>
        </p:nvSpPr>
        <p:spPr>
          <a:xfrm>
            <a:off x="2136951" y="1593850"/>
            <a:ext cx="7918099" cy="1717330"/>
          </a:xfrm>
          <a:prstGeom prst="rect">
            <a:avLst/>
          </a:prstGeom>
        </p:spPr>
        <p:txBody>
          <a:bodyPr lIns="0" tIns="0" rIns="0" bIns="0" rtlCol="0" anchor="t">
            <a:spAutoFit/>
          </a:bodyPr>
          <a:lstStyle/>
          <a:p>
            <a:pPr algn="ctr">
              <a:lnSpc>
                <a:spcPts val="6779"/>
              </a:lnSpc>
            </a:pPr>
            <a:r>
              <a:rPr lang="en-US" sz="5649" spc="384">
                <a:solidFill>
                  <a:srgbClr val="000000"/>
                </a:solidFill>
                <a:latin typeface="Codec Pro ExtraBold"/>
                <a:ea typeface="Codec Pro ExtraBold"/>
                <a:cs typeface="Codec Pro ExtraBold"/>
                <a:sym typeface="Codec Pro ExtraBold"/>
              </a:rPr>
              <a:t>The Young People’s Action Group</a:t>
            </a:r>
          </a:p>
        </p:txBody>
      </p:sp>
      <p:sp>
        <p:nvSpPr>
          <p:cNvPr id="9" name="TextBox 9"/>
          <p:cNvSpPr txBox="1"/>
          <p:nvPr/>
        </p:nvSpPr>
        <p:spPr>
          <a:xfrm>
            <a:off x="3010344" y="4275759"/>
            <a:ext cx="6171313" cy="846386"/>
          </a:xfrm>
          <a:prstGeom prst="rect">
            <a:avLst/>
          </a:prstGeom>
        </p:spPr>
        <p:txBody>
          <a:bodyPr lIns="0" tIns="0" rIns="0" bIns="0" rtlCol="0" anchor="t">
            <a:spAutoFit/>
          </a:bodyPr>
          <a:lstStyle/>
          <a:p>
            <a:pPr algn="ctr">
              <a:lnSpc>
                <a:spcPts val="2239"/>
              </a:lnSpc>
            </a:pPr>
            <a:r>
              <a:rPr lang="en-US" sz="1866" b="1" spc="55">
                <a:solidFill>
                  <a:srgbClr val="353E41"/>
                </a:solidFill>
                <a:latin typeface="Codec Pro Bold"/>
                <a:ea typeface="Codec Pro Bold"/>
                <a:cs typeface="Codec Pro Bold"/>
                <a:sym typeface="Codec Pro Bold"/>
              </a:rPr>
              <a:t>Speakers:</a:t>
            </a:r>
          </a:p>
          <a:p>
            <a:pPr algn="ctr">
              <a:lnSpc>
                <a:spcPts val="2239"/>
              </a:lnSpc>
            </a:pPr>
            <a:r>
              <a:rPr lang="en-US" sz="1866" spc="55">
                <a:solidFill>
                  <a:srgbClr val="353E41"/>
                </a:solidFill>
                <a:latin typeface="Codec Pro"/>
                <a:ea typeface="Codec Pro"/>
                <a:cs typeface="Codec Pro"/>
                <a:sym typeface="Codec Pro"/>
              </a:rPr>
              <a:t>Zakariya Shariff, YPAG Member</a:t>
            </a:r>
          </a:p>
          <a:p>
            <a:pPr algn="ctr">
              <a:lnSpc>
                <a:spcPts val="2239"/>
              </a:lnSpc>
            </a:pPr>
            <a:r>
              <a:rPr lang="en-US" sz="1866" spc="55">
                <a:solidFill>
                  <a:srgbClr val="353E41"/>
                </a:solidFill>
                <a:latin typeface="Codec Pro"/>
                <a:ea typeface="Codec Pro"/>
                <a:cs typeface="Codec Pro"/>
                <a:sym typeface="Codec Pro"/>
              </a:rPr>
              <a:t>Ella Burton, Research and Performance Analyst</a:t>
            </a:r>
          </a:p>
        </p:txBody>
      </p:sp>
    </p:spTree>
    <p:extLst>
      <p:ext uri="{BB962C8B-B14F-4D97-AF65-F5344CB8AC3E}">
        <p14:creationId xmlns:p14="http://schemas.microsoft.com/office/powerpoint/2010/main" val="121054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0576" y="951693"/>
            <a:ext cx="321429" cy="311355"/>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5" name="Freeform 5"/>
          <p:cNvSpPr/>
          <p:nvPr/>
        </p:nvSpPr>
        <p:spPr>
          <a:xfrm>
            <a:off x="5355430" y="6172200"/>
            <a:ext cx="1481140" cy="483055"/>
          </a:xfrm>
          <a:custGeom>
            <a:avLst/>
            <a:gdLst/>
            <a:ahLst/>
            <a:cxnLst/>
            <a:rect l="l" t="t" r="r" b="b"/>
            <a:pathLst>
              <a:path w="2221710" h="724582">
                <a:moveTo>
                  <a:pt x="0" y="0"/>
                </a:moveTo>
                <a:lnTo>
                  <a:pt x="2221710" y="0"/>
                </a:lnTo>
                <a:lnTo>
                  <a:pt x="2221710" y="724582"/>
                </a:lnTo>
                <a:lnTo>
                  <a:pt x="0" y="724582"/>
                </a:lnTo>
                <a:lnTo>
                  <a:pt x="0" y="0"/>
                </a:lnTo>
                <a:close/>
              </a:path>
            </a:pathLst>
          </a:custGeom>
          <a:blipFill>
            <a:blip r:embed="rId8"/>
            <a:stretch>
              <a:fillRect/>
            </a:stretch>
          </a:blipFill>
        </p:spPr>
        <p:txBody>
          <a:bodyPr/>
          <a:lstStyle/>
          <a:p>
            <a:endParaRPr lang="en-GB"/>
          </a:p>
        </p:txBody>
      </p:sp>
      <p:sp>
        <p:nvSpPr>
          <p:cNvPr id="6" name="Freeform 6"/>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1174045" y="2098151"/>
            <a:ext cx="4921955" cy="422488"/>
          </a:xfrm>
          <a:prstGeom prst="rect">
            <a:avLst/>
          </a:prstGeom>
        </p:spPr>
        <p:txBody>
          <a:bodyPr lIns="0" tIns="0" rIns="0" bIns="0" rtlCol="0" anchor="t">
            <a:spAutoFit/>
          </a:bodyPr>
          <a:lstStyle/>
          <a:p>
            <a:pPr>
              <a:lnSpc>
                <a:spcPts val="3384"/>
              </a:lnSpc>
            </a:pPr>
            <a:r>
              <a:rPr lang="en-US" sz="2820" spc="191">
                <a:solidFill>
                  <a:srgbClr val="F37221"/>
                </a:solidFill>
                <a:latin typeface="Codec Pro ExtraBold"/>
                <a:ea typeface="Codec Pro ExtraBold"/>
                <a:cs typeface="Codec Pro ExtraBold"/>
                <a:sym typeface="Codec Pro ExtraBold"/>
              </a:rPr>
              <a:t>Group priorities </a:t>
            </a:r>
          </a:p>
        </p:txBody>
      </p:sp>
      <p:sp>
        <p:nvSpPr>
          <p:cNvPr id="8" name="TextBox 8"/>
          <p:cNvSpPr txBox="1"/>
          <p:nvPr/>
        </p:nvSpPr>
        <p:spPr>
          <a:xfrm>
            <a:off x="1174045" y="1024819"/>
            <a:ext cx="9627960" cy="845296"/>
          </a:xfrm>
          <a:prstGeom prst="rect">
            <a:avLst/>
          </a:prstGeom>
        </p:spPr>
        <p:txBody>
          <a:bodyPr lIns="0" tIns="0" rIns="0" bIns="0" rtlCol="0" anchor="t">
            <a:spAutoFit/>
          </a:bodyPr>
          <a:lstStyle/>
          <a:p>
            <a:pPr>
              <a:lnSpc>
                <a:spcPts val="6779"/>
              </a:lnSpc>
            </a:pPr>
            <a:r>
              <a:rPr lang="en-US" sz="5649" spc="384">
                <a:solidFill>
                  <a:srgbClr val="000000"/>
                </a:solidFill>
                <a:latin typeface="Codec Pro ExtraBold"/>
                <a:ea typeface="Codec Pro ExtraBold"/>
                <a:cs typeface="Codec Pro ExtraBold"/>
                <a:sym typeface="Codec Pro ExtraBold"/>
              </a:rPr>
              <a:t>YPAG overview</a:t>
            </a:r>
          </a:p>
        </p:txBody>
      </p:sp>
      <p:sp>
        <p:nvSpPr>
          <p:cNvPr id="9" name="TextBox 9"/>
          <p:cNvSpPr txBox="1"/>
          <p:nvPr/>
        </p:nvSpPr>
        <p:spPr>
          <a:xfrm>
            <a:off x="1751465" y="3128688"/>
            <a:ext cx="3603965" cy="512961"/>
          </a:xfrm>
          <a:prstGeom prst="rect">
            <a:avLst/>
          </a:prstGeom>
        </p:spPr>
        <p:txBody>
          <a:bodyPr lIns="0" tIns="0" rIns="0" bIns="0" rtlCol="0" anchor="t">
            <a:spAutoFit/>
          </a:bodyPr>
          <a:lstStyle/>
          <a:p>
            <a:pPr>
              <a:lnSpc>
                <a:spcPts val="2044"/>
              </a:lnSpc>
            </a:pPr>
            <a:r>
              <a:rPr lang="en-US" sz="1703" spc="51">
                <a:solidFill>
                  <a:srgbClr val="353E41"/>
                </a:solidFill>
                <a:latin typeface="Codec Pro"/>
                <a:ea typeface="Codec Pro"/>
                <a:cs typeface="Codec Pro"/>
                <a:sym typeface="Codec Pro"/>
              </a:rPr>
              <a:t>Ensuring young people’s voice across violence reduction decision-making</a:t>
            </a:r>
          </a:p>
        </p:txBody>
      </p:sp>
      <p:sp>
        <p:nvSpPr>
          <p:cNvPr id="10" name="TextBox 10"/>
          <p:cNvSpPr txBox="1"/>
          <p:nvPr/>
        </p:nvSpPr>
        <p:spPr>
          <a:xfrm>
            <a:off x="1751465" y="4214916"/>
            <a:ext cx="3949297" cy="282129"/>
          </a:xfrm>
          <a:prstGeom prst="rect">
            <a:avLst/>
          </a:prstGeom>
        </p:spPr>
        <p:txBody>
          <a:bodyPr lIns="0" tIns="0" rIns="0" bIns="0" rtlCol="0" anchor="t">
            <a:spAutoFit/>
          </a:bodyPr>
          <a:lstStyle/>
          <a:p>
            <a:pPr>
              <a:lnSpc>
                <a:spcPts val="2239"/>
              </a:lnSpc>
            </a:pPr>
            <a:r>
              <a:rPr lang="en-US" sz="1866" spc="55">
                <a:solidFill>
                  <a:srgbClr val="353E41"/>
                </a:solidFill>
                <a:latin typeface="Codec Pro"/>
                <a:ea typeface="Codec Pro"/>
                <a:cs typeface="Codec Pro"/>
                <a:sym typeface="Codec Pro"/>
              </a:rPr>
              <a:t>Empowering and upskilling YPAG</a:t>
            </a:r>
          </a:p>
        </p:txBody>
      </p:sp>
      <p:sp>
        <p:nvSpPr>
          <p:cNvPr id="11" name="TextBox 11"/>
          <p:cNvSpPr txBox="1"/>
          <p:nvPr/>
        </p:nvSpPr>
        <p:spPr>
          <a:xfrm>
            <a:off x="6584245" y="2098151"/>
            <a:ext cx="4921955" cy="422488"/>
          </a:xfrm>
          <a:prstGeom prst="rect">
            <a:avLst/>
          </a:prstGeom>
        </p:spPr>
        <p:txBody>
          <a:bodyPr lIns="0" tIns="0" rIns="0" bIns="0" rtlCol="0" anchor="t">
            <a:spAutoFit/>
          </a:bodyPr>
          <a:lstStyle/>
          <a:p>
            <a:pPr>
              <a:lnSpc>
                <a:spcPts val="3384"/>
              </a:lnSpc>
            </a:pPr>
            <a:r>
              <a:rPr lang="en-US" sz="2820" spc="191">
                <a:solidFill>
                  <a:srgbClr val="F37221"/>
                </a:solidFill>
                <a:latin typeface="Codec Pro ExtraBold"/>
                <a:ea typeface="Codec Pro ExtraBold"/>
                <a:cs typeface="Codec Pro ExtraBold"/>
                <a:sym typeface="Codec Pro ExtraBold"/>
              </a:rPr>
              <a:t>Why youth voice matters</a:t>
            </a:r>
          </a:p>
        </p:txBody>
      </p:sp>
      <p:sp>
        <p:nvSpPr>
          <p:cNvPr id="12" name="TextBox 12"/>
          <p:cNvSpPr txBox="1"/>
          <p:nvPr/>
        </p:nvSpPr>
        <p:spPr>
          <a:xfrm>
            <a:off x="6584246" y="3004875"/>
            <a:ext cx="4456866" cy="1974900"/>
          </a:xfrm>
          <a:prstGeom prst="rect">
            <a:avLst/>
          </a:prstGeom>
        </p:spPr>
        <p:txBody>
          <a:bodyPr lIns="0" tIns="0" rIns="0" bIns="0" rtlCol="0" anchor="t">
            <a:spAutoFit/>
          </a:bodyPr>
          <a:lstStyle/>
          <a:p>
            <a:pPr marL="403033" lvl="1" indent="-201517">
              <a:lnSpc>
                <a:spcPts val="2239"/>
              </a:lnSpc>
              <a:buFont typeface="Arial"/>
              <a:buChar char="•"/>
            </a:pPr>
            <a:r>
              <a:rPr lang="en-US" sz="1866" spc="55">
                <a:solidFill>
                  <a:srgbClr val="353E41"/>
                </a:solidFill>
                <a:latin typeface="Codec Pro"/>
                <a:ea typeface="Codec Pro"/>
                <a:cs typeface="Codec Pro"/>
                <a:sym typeface="Codec Pro"/>
              </a:rPr>
              <a:t>Authenticity and credibility</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Lived experience as expertise</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Empowerment</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Remuneration</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Belonging</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Co-operation</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Innovative solutions</a:t>
            </a:r>
          </a:p>
        </p:txBody>
      </p:sp>
      <p:sp>
        <p:nvSpPr>
          <p:cNvPr id="13" name="TextBox 13"/>
          <p:cNvSpPr txBox="1"/>
          <p:nvPr/>
        </p:nvSpPr>
        <p:spPr>
          <a:xfrm>
            <a:off x="1248973" y="2895353"/>
            <a:ext cx="291877" cy="948978"/>
          </a:xfrm>
          <a:prstGeom prst="rect">
            <a:avLst/>
          </a:prstGeom>
        </p:spPr>
        <p:txBody>
          <a:bodyPr lIns="0" tIns="0" rIns="0" bIns="0" rtlCol="0" anchor="t">
            <a:spAutoFit/>
          </a:bodyPr>
          <a:lstStyle/>
          <a:p>
            <a:pPr algn="ctr">
              <a:lnSpc>
                <a:spcPts val="7438"/>
              </a:lnSpc>
              <a:spcBef>
                <a:spcPct val="0"/>
              </a:spcBef>
            </a:pPr>
            <a:r>
              <a:rPr lang="en-US" sz="6198" spc="421">
                <a:solidFill>
                  <a:srgbClr val="EB6412"/>
                </a:solidFill>
                <a:latin typeface="Codec Pro ExtraBold"/>
                <a:ea typeface="Codec Pro ExtraBold"/>
                <a:cs typeface="Codec Pro ExtraBold"/>
                <a:sym typeface="Codec Pro ExtraBold"/>
              </a:rPr>
              <a:t>1</a:t>
            </a:r>
          </a:p>
        </p:txBody>
      </p:sp>
      <p:sp>
        <p:nvSpPr>
          <p:cNvPr id="14" name="TextBox 14"/>
          <p:cNvSpPr txBox="1"/>
          <p:nvPr/>
        </p:nvSpPr>
        <p:spPr>
          <a:xfrm>
            <a:off x="1174046" y="3830095"/>
            <a:ext cx="441731" cy="948978"/>
          </a:xfrm>
          <a:prstGeom prst="rect">
            <a:avLst/>
          </a:prstGeom>
        </p:spPr>
        <p:txBody>
          <a:bodyPr lIns="0" tIns="0" rIns="0" bIns="0" rtlCol="0" anchor="t">
            <a:spAutoFit/>
          </a:bodyPr>
          <a:lstStyle/>
          <a:p>
            <a:pPr algn="ctr">
              <a:lnSpc>
                <a:spcPts val="7438"/>
              </a:lnSpc>
              <a:spcBef>
                <a:spcPct val="0"/>
              </a:spcBef>
            </a:pPr>
            <a:r>
              <a:rPr lang="en-US" sz="6198" spc="421">
                <a:solidFill>
                  <a:srgbClr val="EB6412"/>
                </a:solidFill>
                <a:latin typeface="Codec Pro ExtraBold"/>
                <a:ea typeface="Codec Pro ExtraBold"/>
                <a:cs typeface="Codec Pro ExtraBold"/>
                <a:sym typeface="Codec Pro ExtraBold"/>
              </a:rPr>
              <a:t>2</a:t>
            </a:r>
          </a:p>
        </p:txBody>
      </p:sp>
    </p:spTree>
    <p:extLst>
      <p:ext uri="{BB962C8B-B14F-4D97-AF65-F5344CB8AC3E}">
        <p14:creationId xmlns:p14="http://schemas.microsoft.com/office/powerpoint/2010/main" val="4030505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GB"/>
          </a:p>
        </p:txBody>
      </p:sp>
      <p:grpSp>
        <p:nvGrpSpPr>
          <p:cNvPr id="3" name="Group 3"/>
          <p:cNvGrpSpPr/>
          <p:nvPr/>
        </p:nvGrpSpPr>
        <p:grpSpPr>
          <a:xfrm>
            <a:off x="0" y="0"/>
            <a:ext cx="12192000" cy="6910188"/>
            <a:chOff x="0" y="0"/>
            <a:chExt cx="4816593" cy="2729951"/>
          </a:xfrm>
        </p:grpSpPr>
        <p:sp>
          <p:nvSpPr>
            <p:cNvPr id="4" name="Freeform 4"/>
            <p:cNvSpPr/>
            <p:nvPr/>
          </p:nvSpPr>
          <p:spPr>
            <a:xfrm>
              <a:off x="0" y="0"/>
              <a:ext cx="4816592" cy="2729951"/>
            </a:xfrm>
            <a:custGeom>
              <a:avLst/>
              <a:gdLst/>
              <a:ahLst/>
              <a:cxnLst/>
              <a:rect l="l" t="t" r="r" b="b"/>
              <a:pathLst>
                <a:path w="4816592" h="2729951">
                  <a:moveTo>
                    <a:pt x="0" y="0"/>
                  </a:moveTo>
                  <a:lnTo>
                    <a:pt x="4816592" y="0"/>
                  </a:lnTo>
                  <a:lnTo>
                    <a:pt x="4816592" y="2729951"/>
                  </a:lnTo>
                  <a:lnTo>
                    <a:pt x="0" y="2729951"/>
                  </a:lnTo>
                  <a:close/>
                </a:path>
              </a:pathLst>
            </a:custGeom>
            <a:solidFill>
              <a:srgbClr val="000000">
                <a:alpha val="71765"/>
              </a:srgbClr>
            </a:solidFill>
          </p:spPr>
          <p:txBody>
            <a:bodyPr/>
            <a:lstStyle/>
            <a:p>
              <a:endParaRPr lang="en-GB"/>
            </a:p>
          </p:txBody>
        </p:sp>
        <p:sp>
          <p:nvSpPr>
            <p:cNvPr id="5" name="TextBox 5"/>
            <p:cNvSpPr txBox="1"/>
            <p:nvPr/>
          </p:nvSpPr>
          <p:spPr>
            <a:xfrm>
              <a:off x="0" y="-38100"/>
              <a:ext cx="4816593" cy="2768051"/>
            </a:xfrm>
            <a:prstGeom prst="rect">
              <a:avLst/>
            </a:prstGeom>
          </p:spPr>
          <p:txBody>
            <a:bodyPr lIns="33867" tIns="33867" rIns="33867" bIns="33867" rtlCol="0" anchor="ctr"/>
            <a:lstStyle/>
            <a:p>
              <a:pPr algn="ctr">
                <a:lnSpc>
                  <a:spcPts val="1919"/>
                </a:lnSpc>
              </a:pPr>
              <a:endParaRPr sz="1200"/>
            </a:p>
          </p:txBody>
        </p:sp>
      </p:grpSp>
      <p:sp>
        <p:nvSpPr>
          <p:cNvPr id="6" name="Freeform 6"/>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7" name="Freeform 7"/>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8" name="Freeform 8"/>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1015189" y="1585019"/>
            <a:ext cx="8057335" cy="3540969"/>
          </a:xfrm>
          <a:prstGeom prst="rect">
            <a:avLst/>
          </a:prstGeom>
        </p:spPr>
        <p:txBody>
          <a:bodyPr lIns="0" tIns="0" rIns="0" bIns="0" rtlCol="0" anchor="t">
            <a:spAutoFit/>
          </a:bodyPr>
          <a:lstStyle/>
          <a:p>
            <a:pPr>
              <a:lnSpc>
                <a:spcPts val="9258"/>
              </a:lnSpc>
            </a:pPr>
            <a:r>
              <a:rPr lang="en-US" sz="7715" spc="524">
                <a:solidFill>
                  <a:srgbClr val="FEFFFF"/>
                </a:solidFill>
                <a:latin typeface="Codec Pro ExtraBold"/>
                <a:ea typeface="Codec Pro ExtraBold"/>
                <a:cs typeface="Codec Pro ExtraBold"/>
                <a:sym typeface="Codec Pro ExtraBold"/>
              </a:rPr>
              <a:t>Nothing </a:t>
            </a:r>
          </a:p>
          <a:p>
            <a:pPr>
              <a:lnSpc>
                <a:spcPts val="9258"/>
              </a:lnSpc>
            </a:pPr>
            <a:r>
              <a:rPr lang="en-US" sz="7715" spc="524">
                <a:solidFill>
                  <a:srgbClr val="FEFFFF"/>
                </a:solidFill>
                <a:latin typeface="Codec Pro ExtraBold"/>
                <a:ea typeface="Codec Pro ExtraBold"/>
                <a:cs typeface="Codec Pro ExtraBold"/>
                <a:sym typeface="Codec Pro ExtraBold"/>
              </a:rPr>
              <a:t>about us without us</a:t>
            </a:r>
          </a:p>
        </p:txBody>
      </p:sp>
      <p:sp>
        <p:nvSpPr>
          <p:cNvPr id="10" name="Freeform 10"/>
          <p:cNvSpPr/>
          <p:nvPr/>
        </p:nvSpPr>
        <p:spPr>
          <a:xfrm>
            <a:off x="5355430" y="6172200"/>
            <a:ext cx="1414235" cy="461234"/>
          </a:xfrm>
          <a:custGeom>
            <a:avLst/>
            <a:gdLst/>
            <a:ahLst/>
            <a:cxnLst/>
            <a:rect l="l" t="t" r="r" b="b"/>
            <a:pathLst>
              <a:path w="2121352" h="691851">
                <a:moveTo>
                  <a:pt x="0" y="0"/>
                </a:moveTo>
                <a:lnTo>
                  <a:pt x="2121352" y="0"/>
                </a:lnTo>
                <a:lnTo>
                  <a:pt x="2121352" y="691851"/>
                </a:lnTo>
                <a:lnTo>
                  <a:pt x="0" y="691851"/>
                </a:lnTo>
                <a:lnTo>
                  <a:pt x="0" y="0"/>
                </a:lnTo>
                <a:close/>
              </a:path>
            </a:pathLst>
          </a:custGeom>
          <a:blipFill>
            <a:blip r:embed="rId8"/>
            <a:stretch>
              <a:fillRect/>
            </a:stretch>
          </a:blipFill>
        </p:spPr>
        <p:txBody>
          <a:bodyPr/>
          <a:lstStyle/>
          <a:p>
            <a:endParaRPr lang="en-GB"/>
          </a:p>
        </p:txBody>
      </p:sp>
    </p:spTree>
    <p:extLst>
      <p:ext uri="{BB962C8B-B14F-4D97-AF65-F5344CB8AC3E}">
        <p14:creationId xmlns:p14="http://schemas.microsoft.com/office/powerpoint/2010/main" val="1237100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0576" y="951693"/>
            <a:ext cx="321429" cy="311355"/>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5" name="Freeform 5"/>
          <p:cNvSpPr/>
          <p:nvPr/>
        </p:nvSpPr>
        <p:spPr>
          <a:xfrm>
            <a:off x="5355430" y="6172200"/>
            <a:ext cx="1481140" cy="483055"/>
          </a:xfrm>
          <a:custGeom>
            <a:avLst/>
            <a:gdLst/>
            <a:ahLst/>
            <a:cxnLst/>
            <a:rect l="l" t="t" r="r" b="b"/>
            <a:pathLst>
              <a:path w="2221710" h="724582">
                <a:moveTo>
                  <a:pt x="0" y="0"/>
                </a:moveTo>
                <a:lnTo>
                  <a:pt x="2221710" y="0"/>
                </a:lnTo>
                <a:lnTo>
                  <a:pt x="2221710" y="724582"/>
                </a:lnTo>
                <a:lnTo>
                  <a:pt x="0" y="724582"/>
                </a:lnTo>
                <a:lnTo>
                  <a:pt x="0" y="0"/>
                </a:lnTo>
                <a:close/>
              </a:path>
            </a:pathLst>
          </a:custGeom>
          <a:blipFill>
            <a:blip r:embed="rId8"/>
            <a:stretch>
              <a:fillRect/>
            </a:stretch>
          </a:blipFill>
        </p:spPr>
        <p:txBody>
          <a:bodyPr/>
          <a:lstStyle/>
          <a:p>
            <a:endParaRPr lang="en-GB"/>
          </a:p>
        </p:txBody>
      </p:sp>
      <p:sp>
        <p:nvSpPr>
          <p:cNvPr id="6" name="Freeform 6"/>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7917268" y="0"/>
            <a:ext cx="4274732" cy="6858000"/>
            <a:chOff x="0" y="0"/>
            <a:chExt cx="993402" cy="1593725"/>
          </a:xfrm>
        </p:grpSpPr>
        <p:sp>
          <p:nvSpPr>
            <p:cNvPr id="8" name="Freeform 8"/>
            <p:cNvSpPr/>
            <p:nvPr/>
          </p:nvSpPr>
          <p:spPr>
            <a:xfrm>
              <a:off x="0" y="0"/>
              <a:ext cx="993402" cy="1593725"/>
            </a:xfrm>
            <a:custGeom>
              <a:avLst/>
              <a:gdLst/>
              <a:ahLst/>
              <a:cxnLst/>
              <a:rect l="l" t="t" r="r" b="b"/>
              <a:pathLst>
                <a:path w="993402" h="1593725">
                  <a:moveTo>
                    <a:pt x="0" y="0"/>
                  </a:moveTo>
                  <a:lnTo>
                    <a:pt x="993402" y="0"/>
                  </a:lnTo>
                  <a:lnTo>
                    <a:pt x="993402" y="1593725"/>
                  </a:lnTo>
                  <a:lnTo>
                    <a:pt x="0" y="1593725"/>
                  </a:lnTo>
                  <a:close/>
                </a:path>
              </a:pathLst>
            </a:custGeom>
            <a:blipFill>
              <a:blip r:embed="rId9"/>
              <a:stretch>
                <a:fillRect l="-45930" r="-94867"/>
              </a:stretch>
            </a:blipFill>
          </p:spPr>
          <p:txBody>
            <a:bodyPr/>
            <a:lstStyle/>
            <a:p>
              <a:endParaRPr lang="en-GB"/>
            </a:p>
          </p:txBody>
        </p:sp>
      </p:grpSp>
      <p:sp>
        <p:nvSpPr>
          <p:cNvPr id="9" name="Freeform 9"/>
          <p:cNvSpPr/>
          <p:nvPr/>
        </p:nvSpPr>
        <p:spPr>
          <a:xfrm>
            <a:off x="1174046" y="2964395"/>
            <a:ext cx="3574202" cy="27432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a:p>
        </p:txBody>
      </p:sp>
      <p:grpSp>
        <p:nvGrpSpPr>
          <p:cNvPr id="10" name="Group 10"/>
          <p:cNvGrpSpPr/>
          <p:nvPr/>
        </p:nvGrpSpPr>
        <p:grpSpPr>
          <a:xfrm>
            <a:off x="2822846" y="3894443"/>
            <a:ext cx="119251" cy="11925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12" name="TextBox 12"/>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13" name="Group 13"/>
          <p:cNvGrpSpPr/>
          <p:nvPr/>
        </p:nvGrpSpPr>
        <p:grpSpPr>
          <a:xfrm>
            <a:off x="2703595" y="3592912"/>
            <a:ext cx="119251" cy="11925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16" name="Group 16"/>
          <p:cNvGrpSpPr/>
          <p:nvPr/>
        </p:nvGrpSpPr>
        <p:grpSpPr>
          <a:xfrm>
            <a:off x="2882471" y="3533287"/>
            <a:ext cx="119251" cy="11925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19" name="Group 19"/>
          <p:cNvGrpSpPr/>
          <p:nvPr/>
        </p:nvGrpSpPr>
        <p:grpSpPr>
          <a:xfrm>
            <a:off x="2841896" y="3680412"/>
            <a:ext cx="119251" cy="11925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22" name="Group 22"/>
          <p:cNvGrpSpPr/>
          <p:nvPr/>
        </p:nvGrpSpPr>
        <p:grpSpPr>
          <a:xfrm>
            <a:off x="2901521" y="3172736"/>
            <a:ext cx="119251" cy="11925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25" name="Group 25"/>
          <p:cNvGrpSpPr/>
          <p:nvPr/>
        </p:nvGrpSpPr>
        <p:grpSpPr>
          <a:xfrm>
            <a:off x="3129655" y="4058144"/>
            <a:ext cx="119251" cy="11925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27" name="TextBox 27"/>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28" name="Group 28"/>
          <p:cNvGrpSpPr/>
          <p:nvPr/>
        </p:nvGrpSpPr>
        <p:grpSpPr>
          <a:xfrm>
            <a:off x="3469218" y="3561162"/>
            <a:ext cx="119251" cy="11925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0" name="TextBox 30"/>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31" name="Group 31"/>
          <p:cNvGrpSpPr/>
          <p:nvPr/>
        </p:nvGrpSpPr>
        <p:grpSpPr>
          <a:xfrm>
            <a:off x="3575769" y="3720987"/>
            <a:ext cx="119251" cy="11925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3" name="TextBox 33"/>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34" name="Group 34"/>
          <p:cNvGrpSpPr/>
          <p:nvPr/>
        </p:nvGrpSpPr>
        <p:grpSpPr>
          <a:xfrm>
            <a:off x="3747219" y="3592912"/>
            <a:ext cx="119251" cy="119251"/>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6" name="TextBox 36"/>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37" name="Group 37"/>
          <p:cNvGrpSpPr/>
          <p:nvPr/>
        </p:nvGrpSpPr>
        <p:grpSpPr>
          <a:xfrm>
            <a:off x="3866469" y="3954069"/>
            <a:ext cx="119251" cy="119251"/>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9" name="TextBox 39"/>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40" name="Group 40"/>
          <p:cNvGrpSpPr/>
          <p:nvPr/>
        </p:nvGrpSpPr>
        <p:grpSpPr>
          <a:xfrm>
            <a:off x="3469218" y="4058144"/>
            <a:ext cx="119251" cy="119251"/>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42" name="TextBox 42"/>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43" name="Group 43"/>
          <p:cNvGrpSpPr/>
          <p:nvPr/>
        </p:nvGrpSpPr>
        <p:grpSpPr>
          <a:xfrm>
            <a:off x="3926095" y="4469025"/>
            <a:ext cx="119251" cy="119251"/>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45" name="TextBox 45"/>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46" name="Group 46"/>
          <p:cNvGrpSpPr/>
          <p:nvPr/>
        </p:nvGrpSpPr>
        <p:grpSpPr>
          <a:xfrm>
            <a:off x="2942097" y="5131294"/>
            <a:ext cx="119251" cy="119251"/>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48" name="TextBox 48"/>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49" name="Group 49"/>
          <p:cNvGrpSpPr/>
          <p:nvPr/>
        </p:nvGrpSpPr>
        <p:grpSpPr>
          <a:xfrm>
            <a:off x="2782271" y="4616944"/>
            <a:ext cx="119251" cy="11925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51" name="TextBox 51"/>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52" name="Group 52"/>
          <p:cNvGrpSpPr/>
          <p:nvPr/>
        </p:nvGrpSpPr>
        <p:grpSpPr>
          <a:xfrm>
            <a:off x="1413521" y="4117769"/>
            <a:ext cx="119251" cy="119251"/>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54" name="TextBox 54"/>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55" name="Group 55"/>
          <p:cNvGrpSpPr/>
          <p:nvPr/>
        </p:nvGrpSpPr>
        <p:grpSpPr>
          <a:xfrm>
            <a:off x="1841395" y="3533287"/>
            <a:ext cx="119251" cy="119251"/>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57" name="TextBox 57"/>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grpSp>
        <p:nvGrpSpPr>
          <p:cNvPr id="58" name="Group 58"/>
          <p:cNvGrpSpPr/>
          <p:nvPr/>
        </p:nvGrpSpPr>
        <p:grpSpPr>
          <a:xfrm>
            <a:off x="2136951" y="3834818"/>
            <a:ext cx="119251" cy="119251"/>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60" name="TextBox 60"/>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61" name="TextBox 61"/>
          <p:cNvSpPr txBox="1"/>
          <p:nvPr/>
        </p:nvSpPr>
        <p:spPr>
          <a:xfrm>
            <a:off x="1174046" y="2098151"/>
            <a:ext cx="7587815" cy="422488"/>
          </a:xfrm>
          <a:prstGeom prst="rect">
            <a:avLst/>
          </a:prstGeom>
        </p:spPr>
        <p:txBody>
          <a:bodyPr lIns="0" tIns="0" rIns="0" bIns="0" rtlCol="0" anchor="t">
            <a:spAutoFit/>
          </a:bodyPr>
          <a:lstStyle/>
          <a:p>
            <a:pPr>
              <a:lnSpc>
                <a:spcPts val="3384"/>
              </a:lnSpc>
            </a:pPr>
            <a:r>
              <a:rPr lang="en-US" sz="2820" spc="191">
                <a:solidFill>
                  <a:srgbClr val="F37221"/>
                </a:solidFill>
                <a:latin typeface="Codec Pro ExtraBold"/>
                <a:ea typeface="Codec Pro ExtraBold"/>
                <a:cs typeface="Codec Pro ExtraBold"/>
                <a:sym typeface="Codec Pro ExtraBold"/>
              </a:rPr>
              <a:t>Group makeup</a:t>
            </a:r>
          </a:p>
        </p:txBody>
      </p:sp>
      <p:sp>
        <p:nvSpPr>
          <p:cNvPr id="62" name="TextBox 62"/>
          <p:cNvSpPr txBox="1"/>
          <p:nvPr/>
        </p:nvSpPr>
        <p:spPr>
          <a:xfrm>
            <a:off x="1174045" y="1024819"/>
            <a:ext cx="9627960" cy="845296"/>
          </a:xfrm>
          <a:prstGeom prst="rect">
            <a:avLst/>
          </a:prstGeom>
        </p:spPr>
        <p:txBody>
          <a:bodyPr lIns="0" tIns="0" rIns="0" bIns="0" rtlCol="0" anchor="t">
            <a:spAutoFit/>
          </a:bodyPr>
          <a:lstStyle/>
          <a:p>
            <a:pPr>
              <a:lnSpc>
                <a:spcPts val="6779"/>
              </a:lnSpc>
            </a:pPr>
            <a:r>
              <a:rPr lang="en-US" sz="5649" spc="384">
                <a:solidFill>
                  <a:srgbClr val="000000"/>
                </a:solidFill>
                <a:latin typeface="Codec Pro ExtraBold"/>
                <a:ea typeface="Codec Pro ExtraBold"/>
                <a:cs typeface="Codec Pro ExtraBold"/>
                <a:sym typeface="Codec Pro ExtraBold"/>
              </a:rPr>
              <a:t>YPAG overview</a:t>
            </a:r>
          </a:p>
        </p:txBody>
      </p:sp>
      <p:sp>
        <p:nvSpPr>
          <p:cNvPr id="63" name="TextBox 63"/>
          <p:cNvSpPr txBox="1"/>
          <p:nvPr/>
        </p:nvSpPr>
        <p:spPr>
          <a:xfrm>
            <a:off x="5192747" y="2932646"/>
            <a:ext cx="2238088" cy="2539157"/>
          </a:xfrm>
          <a:prstGeom prst="rect">
            <a:avLst/>
          </a:prstGeom>
        </p:spPr>
        <p:txBody>
          <a:bodyPr lIns="0" tIns="0" rIns="0" bIns="0" rtlCol="0" anchor="t">
            <a:spAutoFit/>
          </a:bodyPr>
          <a:lstStyle/>
          <a:p>
            <a:pPr>
              <a:lnSpc>
                <a:spcPts val="2239"/>
              </a:lnSpc>
            </a:pPr>
            <a:r>
              <a:rPr lang="en-US" sz="1866" b="1" spc="55">
                <a:solidFill>
                  <a:srgbClr val="353E41"/>
                </a:solidFill>
                <a:latin typeface="Codec Pro Bold"/>
                <a:ea typeface="Codec Pro Bold"/>
                <a:cs typeface="Codec Pro Bold"/>
                <a:sym typeface="Codec Pro Bold"/>
              </a:rPr>
              <a:t>26 young people</a:t>
            </a:r>
          </a:p>
          <a:p>
            <a:pPr>
              <a:lnSpc>
                <a:spcPts val="2239"/>
              </a:lnSpc>
            </a:pPr>
            <a:endParaRPr lang="en-US" sz="1866" b="1" spc="55">
              <a:solidFill>
                <a:srgbClr val="353E41"/>
              </a:solidFill>
              <a:latin typeface="Codec Pro Bold"/>
              <a:ea typeface="Codec Pro Bold"/>
              <a:cs typeface="Codec Pro Bold"/>
              <a:sym typeface="Codec Pro Bold"/>
            </a:endParaRPr>
          </a:p>
          <a:p>
            <a:pPr>
              <a:lnSpc>
                <a:spcPts val="2239"/>
              </a:lnSpc>
            </a:pPr>
            <a:r>
              <a:rPr lang="en-US" sz="1866" b="1" spc="55">
                <a:solidFill>
                  <a:srgbClr val="353E41"/>
                </a:solidFill>
                <a:latin typeface="Codec Pro Bold"/>
                <a:ea typeface="Codec Pro Bold"/>
                <a:cs typeface="Codec Pro Bold"/>
                <a:sym typeface="Codec Pro Bold"/>
              </a:rPr>
              <a:t>Gender profile:</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9 male</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17 female</a:t>
            </a:r>
          </a:p>
          <a:p>
            <a:pPr>
              <a:lnSpc>
                <a:spcPts val="2239"/>
              </a:lnSpc>
            </a:pPr>
            <a:endParaRPr lang="en-US" sz="1866" spc="55">
              <a:solidFill>
                <a:srgbClr val="353E41"/>
              </a:solidFill>
              <a:latin typeface="Codec Pro"/>
              <a:ea typeface="Codec Pro"/>
              <a:cs typeface="Codec Pro"/>
              <a:sym typeface="Codec Pro"/>
            </a:endParaRPr>
          </a:p>
          <a:p>
            <a:pPr>
              <a:lnSpc>
                <a:spcPts val="2239"/>
              </a:lnSpc>
            </a:pPr>
            <a:r>
              <a:rPr lang="en-US" sz="1866" b="1" spc="55">
                <a:solidFill>
                  <a:srgbClr val="353E41"/>
                </a:solidFill>
                <a:latin typeface="Codec Pro Bold"/>
                <a:ea typeface="Codec Pro Bold"/>
                <a:cs typeface="Codec Pro Bold"/>
                <a:sym typeface="Codec Pro Bold"/>
              </a:rPr>
              <a:t>Age profile:</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19 x 15-19 y/os</a:t>
            </a:r>
          </a:p>
          <a:p>
            <a:pPr marL="403033" lvl="1" indent="-201517">
              <a:lnSpc>
                <a:spcPts val="2239"/>
              </a:lnSpc>
              <a:buFont typeface="Arial"/>
              <a:buChar char="•"/>
            </a:pPr>
            <a:r>
              <a:rPr lang="en-US" sz="1866" spc="55">
                <a:solidFill>
                  <a:srgbClr val="353E41"/>
                </a:solidFill>
                <a:latin typeface="Codec Pro"/>
                <a:ea typeface="Codec Pro"/>
                <a:cs typeface="Codec Pro"/>
                <a:sym typeface="Codec Pro"/>
              </a:rPr>
              <a:t>7 x 19-24 y/os </a:t>
            </a:r>
          </a:p>
        </p:txBody>
      </p:sp>
    </p:spTree>
    <p:extLst>
      <p:ext uri="{BB962C8B-B14F-4D97-AF65-F5344CB8AC3E}">
        <p14:creationId xmlns:p14="http://schemas.microsoft.com/office/powerpoint/2010/main" val="2342312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0576" y="951693"/>
            <a:ext cx="321429" cy="311355"/>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GB"/>
          </a:p>
        </p:txBody>
      </p:sp>
      <p:sp>
        <p:nvSpPr>
          <p:cNvPr id="3" name="Freeform 3"/>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GB"/>
          </a:p>
        </p:txBody>
      </p:sp>
      <p:sp>
        <p:nvSpPr>
          <p:cNvPr id="4" name="Freeform 4"/>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GB"/>
          </a:p>
        </p:txBody>
      </p:sp>
      <p:sp>
        <p:nvSpPr>
          <p:cNvPr id="5" name="Freeform 5"/>
          <p:cNvSpPr/>
          <p:nvPr/>
        </p:nvSpPr>
        <p:spPr>
          <a:xfrm>
            <a:off x="5355430" y="6172200"/>
            <a:ext cx="1481140" cy="483055"/>
          </a:xfrm>
          <a:custGeom>
            <a:avLst/>
            <a:gdLst/>
            <a:ahLst/>
            <a:cxnLst/>
            <a:rect l="l" t="t" r="r" b="b"/>
            <a:pathLst>
              <a:path w="2221710" h="724582">
                <a:moveTo>
                  <a:pt x="0" y="0"/>
                </a:moveTo>
                <a:lnTo>
                  <a:pt x="2221710" y="0"/>
                </a:lnTo>
                <a:lnTo>
                  <a:pt x="2221710" y="724582"/>
                </a:lnTo>
                <a:lnTo>
                  <a:pt x="0" y="724582"/>
                </a:lnTo>
                <a:lnTo>
                  <a:pt x="0" y="0"/>
                </a:lnTo>
                <a:close/>
              </a:path>
            </a:pathLst>
          </a:custGeom>
          <a:blipFill>
            <a:blip r:embed="rId9"/>
            <a:stretch>
              <a:fillRect/>
            </a:stretch>
          </a:blipFill>
        </p:spPr>
        <p:txBody>
          <a:bodyPr/>
          <a:lstStyle/>
          <a:p>
            <a:endParaRPr lang="en-GB"/>
          </a:p>
        </p:txBody>
      </p:sp>
      <p:sp>
        <p:nvSpPr>
          <p:cNvPr id="6" name="Freeform 6"/>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174046" y="2098151"/>
            <a:ext cx="7587815" cy="422488"/>
          </a:xfrm>
          <a:prstGeom prst="rect">
            <a:avLst/>
          </a:prstGeom>
        </p:spPr>
        <p:txBody>
          <a:bodyPr lIns="0" tIns="0" rIns="0" bIns="0" rtlCol="0" anchor="t">
            <a:spAutoFit/>
          </a:bodyPr>
          <a:lstStyle/>
          <a:p>
            <a:pPr>
              <a:lnSpc>
                <a:spcPts val="3384"/>
              </a:lnSpc>
            </a:pPr>
            <a:r>
              <a:rPr lang="en-US" sz="2820" spc="191">
                <a:solidFill>
                  <a:srgbClr val="F37221"/>
                </a:solidFill>
                <a:latin typeface="Codec Pro ExtraBold"/>
                <a:ea typeface="Codec Pro ExtraBold"/>
                <a:cs typeface="Codec Pro ExtraBold"/>
                <a:sym typeface="Codec Pro ExtraBold"/>
              </a:rPr>
              <a:t>Responsibilities</a:t>
            </a:r>
          </a:p>
        </p:txBody>
      </p:sp>
      <p:sp>
        <p:nvSpPr>
          <p:cNvPr id="8" name="TextBox 8"/>
          <p:cNvSpPr txBox="1"/>
          <p:nvPr/>
        </p:nvSpPr>
        <p:spPr>
          <a:xfrm>
            <a:off x="1174045" y="1024819"/>
            <a:ext cx="9627960" cy="845296"/>
          </a:xfrm>
          <a:prstGeom prst="rect">
            <a:avLst/>
          </a:prstGeom>
        </p:spPr>
        <p:txBody>
          <a:bodyPr lIns="0" tIns="0" rIns="0" bIns="0" rtlCol="0" anchor="t">
            <a:spAutoFit/>
          </a:bodyPr>
          <a:lstStyle/>
          <a:p>
            <a:pPr>
              <a:lnSpc>
                <a:spcPts val="6779"/>
              </a:lnSpc>
            </a:pPr>
            <a:r>
              <a:rPr lang="en-US" sz="5649" spc="384">
                <a:solidFill>
                  <a:srgbClr val="000000"/>
                </a:solidFill>
                <a:latin typeface="Codec Pro ExtraBold"/>
                <a:ea typeface="Codec Pro ExtraBold"/>
                <a:cs typeface="Codec Pro ExtraBold"/>
                <a:sym typeface="Codec Pro ExtraBold"/>
              </a:rPr>
              <a:t>YPAG overview</a:t>
            </a:r>
          </a:p>
        </p:txBody>
      </p:sp>
      <p:grpSp>
        <p:nvGrpSpPr>
          <p:cNvPr id="9" name="Group 9"/>
          <p:cNvGrpSpPr/>
          <p:nvPr/>
        </p:nvGrpSpPr>
        <p:grpSpPr>
          <a:xfrm>
            <a:off x="7917268" y="0"/>
            <a:ext cx="4274732" cy="6858000"/>
            <a:chOff x="0" y="0"/>
            <a:chExt cx="993402" cy="1593725"/>
          </a:xfrm>
        </p:grpSpPr>
        <p:sp>
          <p:nvSpPr>
            <p:cNvPr id="10" name="Freeform 10"/>
            <p:cNvSpPr/>
            <p:nvPr/>
          </p:nvSpPr>
          <p:spPr>
            <a:xfrm>
              <a:off x="0" y="0"/>
              <a:ext cx="993402" cy="1593725"/>
            </a:xfrm>
            <a:custGeom>
              <a:avLst/>
              <a:gdLst/>
              <a:ahLst/>
              <a:cxnLst/>
              <a:rect l="l" t="t" r="r" b="b"/>
              <a:pathLst>
                <a:path w="993402" h="1593725">
                  <a:moveTo>
                    <a:pt x="0" y="0"/>
                  </a:moveTo>
                  <a:lnTo>
                    <a:pt x="993402" y="0"/>
                  </a:lnTo>
                  <a:lnTo>
                    <a:pt x="993402" y="1593725"/>
                  </a:lnTo>
                  <a:lnTo>
                    <a:pt x="0" y="1593725"/>
                  </a:lnTo>
                  <a:close/>
                </a:path>
              </a:pathLst>
            </a:custGeom>
            <a:blipFill>
              <a:blip r:embed="rId10"/>
              <a:stretch>
                <a:fillRect l="-70398" r="-70398"/>
              </a:stretch>
            </a:blipFill>
          </p:spPr>
          <p:txBody>
            <a:bodyPr/>
            <a:lstStyle/>
            <a:p>
              <a:endParaRPr lang="en-GB"/>
            </a:p>
          </p:txBody>
        </p:sp>
      </p:grpSp>
      <p:grpSp>
        <p:nvGrpSpPr>
          <p:cNvPr id="11" name="Group 11"/>
          <p:cNvGrpSpPr/>
          <p:nvPr/>
        </p:nvGrpSpPr>
        <p:grpSpPr>
          <a:xfrm>
            <a:off x="1174045" y="2709338"/>
            <a:ext cx="6476891" cy="814582"/>
            <a:chOff x="0" y="-47625"/>
            <a:chExt cx="12953782" cy="1629166"/>
          </a:xfrm>
        </p:grpSpPr>
        <p:sp>
          <p:nvSpPr>
            <p:cNvPr id="12" name="TextBox 12"/>
            <p:cNvSpPr txBox="1"/>
            <p:nvPr/>
          </p:nvSpPr>
          <p:spPr>
            <a:xfrm>
              <a:off x="0" y="-47625"/>
              <a:ext cx="6210560" cy="1629166"/>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Programme planning</a:t>
              </a:r>
            </a:p>
            <a:p>
              <a:pPr>
                <a:lnSpc>
                  <a:spcPts val="1600"/>
                </a:lnSpc>
              </a:pPr>
              <a:r>
                <a:rPr lang="en-US" sz="1333" spc="40">
                  <a:solidFill>
                    <a:srgbClr val="353E41"/>
                  </a:solidFill>
                  <a:latin typeface="Codec Pro"/>
                  <a:ea typeface="Codec Pro"/>
                  <a:cs typeface="Codec Pro"/>
                  <a:sym typeface="Codec Pro"/>
                </a:rPr>
                <a:t>Youth voice consultations feeding into programme objectives, reach, and focus. Moderating bids. </a:t>
              </a:r>
            </a:p>
          </p:txBody>
        </p:sp>
        <p:sp>
          <p:nvSpPr>
            <p:cNvPr id="13" name="TextBox 13"/>
            <p:cNvSpPr txBox="1"/>
            <p:nvPr/>
          </p:nvSpPr>
          <p:spPr>
            <a:xfrm>
              <a:off x="6743222" y="-47625"/>
              <a:ext cx="6210560" cy="1629166"/>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Stakeholder engagement </a:t>
              </a:r>
            </a:p>
            <a:p>
              <a:pPr>
                <a:lnSpc>
                  <a:spcPts val="1600"/>
                </a:lnSpc>
              </a:pPr>
              <a:r>
                <a:rPr lang="en-US" sz="1333" spc="40">
                  <a:solidFill>
                    <a:srgbClr val="353E41"/>
                  </a:solidFill>
                  <a:latin typeface="Codec Pro"/>
                  <a:ea typeface="Codec Pro"/>
                  <a:cs typeface="Codec Pro"/>
                  <a:sym typeface="Codec Pro"/>
                </a:rPr>
                <a:t>Gathering insights and building relationships with stakeholders, where a youth perspective is crucial.</a:t>
              </a:r>
            </a:p>
          </p:txBody>
        </p:sp>
      </p:grpSp>
      <p:grpSp>
        <p:nvGrpSpPr>
          <p:cNvPr id="14" name="Group 14"/>
          <p:cNvGrpSpPr/>
          <p:nvPr/>
        </p:nvGrpSpPr>
        <p:grpSpPr>
          <a:xfrm>
            <a:off x="1174045" y="3768201"/>
            <a:ext cx="6476891" cy="814582"/>
            <a:chOff x="0" y="-47625"/>
            <a:chExt cx="12953782" cy="1629166"/>
          </a:xfrm>
        </p:grpSpPr>
        <p:sp>
          <p:nvSpPr>
            <p:cNvPr id="15" name="TextBox 15"/>
            <p:cNvSpPr txBox="1"/>
            <p:nvPr/>
          </p:nvSpPr>
          <p:spPr>
            <a:xfrm>
              <a:off x="0" y="-47625"/>
              <a:ext cx="6210560" cy="1629166"/>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Research co-design</a:t>
              </a:r>
            </a:p>
            <a:p>
              <a:pPr>
                <a:lnSpc>
                  <a:spcPts val="1600"/>
                </a:lnSpc>
              </a:pPr>
              <a:r>
                <a:rPr lang="en-US" sz="1333" spc="40">
                  <a:solidFill>
                    <a:srgbClr val="353E41"/>
                  </a:solidFill>
                  <a:latin typeface="Codec Pro"/>
                  <a:ea typeface="Codec Pro"/>
                  <a:cs typeface="Codec Pro"/>
                  <a:sym typeface="Codec Pro"/>
                </a:rPr>
                <a:t>Ensuring methodologies are young-person centred and allow young people to best contribute. </a:t>
              </a:r>
            </a:p>
          </p:txBody>
        </p:sp>
        <p:sp>
          <p:nvSpPr>
            <p:cNvPr id="16" name="TextBox 16"/>
            <p:cNvSpPr txBox="1"/>
            <p:nvPr/>
          </p:nvSpPr>
          <p:spPr>
            <a:xfrm>
              <a:off x="6743222" y="-47625"/>
              <a:ext cx="6210560" cy="1629166"/>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Steering groups and roundtables</a:t>
              </a:r>
            </a:p>
            <a:p>
              <a:pPr>
                <a:lnSpc>
                  <a:spcPts val="1600"/>
                </a:lnSpc>
              </a:pPr>
              <a:r>
                <a:rPr lang="en-US" sz="1333" spc="40">
                  <a:solidFill>
                    <a:srgbClr val="353E41"/>
                  </a:solidFill>
                  <a:latin typeface="Codec Pro"/>
                  <a:ea typeface="Codec Pro"/>
                  <a:cs typeface="Codec Pro"/>
                  <a:sym typeface="Codec Pro"/>
                </a:rPr>
                <a:t>Lending lived experience to discussions relating to policy and practice affecting young people. </a:t>
              </a:r>
            </a:p>
          </p:txBody>
        </p:sp>
      </p:grpSp>
      <p:grpSp>
        <p:nvGrpSpPr>
          <p:cNvPr id="17" name="Group 17"/>
          <p:cNvGrpSpPr/>
          <p:nvPr/>
        </p:nvGrpSpPr>
        <p:grpSpPr>
          <a:xfrm>
            <a:off x="1174045" y="4827064"/>
            <a:ext cx="6476891" cy="814582"/>
            <a:chOff x="0" y="-47625"/>
            <a:chExt cx="12953782" cy="1629166"/>
          </a:xfrm>
        </p:grpSpPr>
        <p:sp>
          <p:nvSpPr>
            <p:cNvPr id="18" name="TextBox 18"/>
            <p:cNvSpPr txBox="1"/>
            <p:nvPr/>
          </p:nvSpPr>
          <p:spPr>
            <a:xfrm>
              <a:off x="0" y="-47625"/>
              <a:ext cx="6210560" cy="1629166"/>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Co-delivery</a:t>
              </a:r>
            </a:p>
            <a:p>
              <a:pPr>
                <a:lnSpc>
                  <a:spcPts val="1600"/>
                </a:lnSpc>
              </a:pPr>
              <a:r>
                <a:rPr lang="en-US" sz="1333" spc="40">
                  <a:solidFill>
                    <a:srgbClr val="353E41"/>
                  </a:solidFill>
                  <a:latin typeface="Codec Pro"/>
                  <a:ea typeface="Codec Pro"/>
                  <a:cs typeface="Codec Pro"/>
                  <a:sym typeface="Codec Pro"/>
                </a:rPr>
                <a:t>Bringing young people’s perspectives and lived experience to trainings, workshops, events.</a:t>
              </a:r>
            </a:p>
          </p:txBody>
        </p:sp>
        <p:sp>
          <p:nvSpPr>
            <p:cNvPr id="19" name="TextBox 19"/>
            <p:cNvSpPr txBox="1"/>
            <p:nvPr/>
          </p:nvSpPr>
          <p:spPr>
            <a:xfrm>
              <a:off x="6743222" y="-47625"/>
              <a:ext cx="6210560" cy="1218797"/>
            </a:xfrm>
            <a:prstGeom prst="rect">
              <a:avLst/>
            </a:prstGeom>
          </p:spPr>
          <p:txBody>
            <a:bodyPr lIns="0" tIns="0" rIns="0" bIns="0" rtlCol="0" anchor="t">
              <a:spAutoFit/>
            </a:bodyPr>
            <a:lstStyle/>
            <a:p>
              <a:pPr>
                <a:lnSpc>
                  <a:spcPts val="1600"/>
                </a:lnSpc>
              </a:pPr>
              <a:r>
                <a:rPr lang="en-US" sz="1333" b="1" spc="40">
                  <a:solidFill>
                    <a:srgbClr val="353E41"/>
                  </a:solidFill>
                  <a:latin typeface="Codec Pro Bold"/>
                  <a:ea typeface="Codec Pro Bold"/>
                  <a:cs typeface="Codec Pro Bold"/>
                  <a:sym typeface="Codec Pro Bold"/>
                </a:rPr>
                <a:t>Event attendance</a:t>
              </a:r>
            </a:p>
            <a:p>
              <a:pPr>
                <a:lnSpc>
                  <a:spcPts val="1600"/>
                </a:lnSpc>
              </a:pPr>
              <a:r>
                <a:rPr lang="en-US" sz="1333" spc="40">
                  <a:solidFill>
                    <a:srgbClr val="353E41"/>
                  </a:solidFill>
                  <a:latin typeface="Codec Pro"/>
                  <a:ea typeface="Codec Pro"/>
                  <a:cs typeface="Codec Pro"/>
                  <a:sym typeface="Codec Pro"/>
                </a:rPr>
                <a:t>The VRUs youth ambassadors for key events and engagements. </a:t>
              </a:r>
            </a:p>
          </p:txBody>
        </p:sp>
      </p:grpSp>
    </p:spTree>
    <p:extLst>
      <p:ext uri="{BB962C8B-B14F-4D97-AF65-F5344CB8AC3E}">
        <p14:creationId xmlns:p14="http://schemas.microsoft.com/office/powerpoint/2010/main" val="137197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a:off x="5355430" y="6172200"/>
            <a:ext cx="1481140" cy="483055"/>
          </a:xfrm>
          <a:custGeom>
            <a:avLst/>
            <a:gdLst/>
            <a:ahLst/>
            <a:cxnLst/>
            <a:rect l="l" t="t" r="r" b="b"/>
            <a:pathLst>
              <a:path w="2221710" h="724582">
                <a:moveTo>
                  <a:pt x="0" y="0"/>
                </a:moveTo>
                <a:lnTo>
                  <a:pt x="2221710" y="0"/>
                </a:lnTo>
                <a:lnTo>
                  <a:pt x="2221710" y="724582"/>
                </a:lnTo>
                <a:lnTo>
                  <a:pt x="0" y="724582"/>
                </a:lnTo>
                <a:lnTo>
                  <a:pt x="0" y="0"/>
                </a:lnTo>
                <a:close/>
              </a:path>
            </a:pathLst>
          </a:custGeom>
          <a:blipFill>
            <a:blip r:embed="rId6"/>
            <a:stretch>
              <a:fillRect/>
            </a:stretch>
          </a:blipFill>
        </p:spPr>
        <p:txBody>
          <a:bodyPr/>
          <a:lstStyle/>
          <a:p>
            <a:endParaRPr lang="en-GB"/>
          </a:p>
        </p:txBody>
      </p:sp>
      <p:sp>
        <p:nvSpPr>
          <p:cNvPr id="5" name="Freeform 5"/>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6" name="Freeform 6"/>
          <p:cNvSpPr/>
          <p:nvPr/>
        </p:nvSpPr>
        <p:spPr>
          <a:xfrm>
            <a:off x="5388883" y="6172200"/>
            <a:ext cx="1414235" cy="461234"/>
          </a:xfrm>
          <a:custGeom>
            <a:avLst/>
            <a:gdLst/>
            <a:ahLst/>
            <a:cxnLst/>
            <a:rect l="l" t="t" r="r" b="b"/>
            <a:pathLst>
              <a:path w="2121352" h="691851">
                <a:moveTo>
                  <a:pt x="0" y="0"/>
                </a:moveTo>
                <a:lnTo>
                  <a:pt x="2121352" y="0"/>
                </a:lnTo>
                <a:lnTo>
                  <a:pt x="2121352" y="691851"/>
                </a:lnTo>
                <a:lnTo>
                  <a:pt x="0" y="691851"/>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174045" y="1024819"/>
            <a:ext cx="9627960" cy="845296"/>
          </a:xfrm>
          <a:prstGeom prst="rect">
            <a:avLst/>
          </a:prstGeom>
        </p:spPr>
        <p:txBody>
          <a:bodyPr lIns="0" tIns="0" rIns="0" bIns="0" rtlCol="0" anchor="t">
            <a:spAutoFit/>
          </a:bodyPr>
          <a:lstStyle/>
          <a:p>
            <a:pPr>
              <a:lnSpc>
                <a:spcPts val="6779"/>
              </a:lnSpc>
            </a:pPr>
            <a:r>
              <a:rPr lang="en-US" sz="5649" spc="384">
                <a:solidFill>
                  <a:srgbClr val="FFFFFF"/>
                </a:solidFill>
                <a:latin typeface="Codec Pro ExtraBold"/>
                <a:ea typeface="Codec Pro ExtraBold"/>
                <a:cs typeface="Codec Pro ExtraBold"/>
                <a:sym typeface="Codec Pro ExtraBold"/>
              </a:rPr>
              <a:t>My time in the YPAG</a:t>
            </a:r>
          </a:p>
        </p:txBody>
      </p:sp>
      <p:grpSp>
        <p:nvGrpSpPr>
          <p:cNvPr id="8" name="Group 8"/>
          <p:cNvGrpSpPr/>
          <p:nvPr/>
        </p:nvGrpSpPr>
        <p:grpSpPr>
          <a:xfrm>
            <a:off x="1174046" y="2166973"/>
            <a:ext cx="2799117" cy="3512298"/>
            <a:chOff x="0" y="0"/>
            <a:chExt cx="5598234" cy="7024595"/>
          </a:xfrm>
        </p:grpSpPr>
        <p:grpSp>
          <p:nvGrpSpPr>
            <p:cNvPr id="9" name="Group 9"/>
            <p:cNvGrpSpPr/>
            <p:nvPr/>
          </p:nvGrpSpPr>
          <p:grpSpPr>
            <a:xfrm>
              <a:off x="2563" y="0"/>
              <a:ext cx="5587949" cy="2628645"/>
              <a:chOff x="0" y="0"/>
              <a:chExt cx="960117" cy="451652"/>
            </a:xfrm>
          </p:grpSpPr>
          <p:sp>
            <p:nvSpPr>
              <p:cNvPr id="10" name="Freeform 10"/>
              <p:cNvSpPr/>
              <p:nvPr/>
            </p:nvSpPr>
            <p:spPr>
              <a:xfrm>
                <a:off x="0" y="0"/>
                <a:ext cx="960117" cy="451652"/>
              </a:xfrm>
              <a:custGeom>
                <a:avLst/>
                <a:gdLst/>
                <a:ahLst/>
                <a:cxnLst/>
                <a:rect l="l" t="t" r="r" b="b"/>
                <a:pathLst>
                  <a:path w="960117" h="451652">
                    <a:moveTo>
                      <a:pt x="0" y="0"/>
                    </a:moveTo>
                    <a:lnTo>
                      <a:pt x="960117" y="0"/>
                    </a:lnTo>
                    <a:lnTo>
                      <a:pt x="960117" y="451652"/>
                    </a:lnTo>
                    <a:lnTo>
                      <a:pt x="0" y="451652"/>
                    </a:lnTo>
                    <a:close/>
                  </a:path>
                </a:pathLst>
              </a:custGeom>
              <a:blipFill>
                <a:blip r:embed="rId8"/>
                <a:stretch>
                  <a:fillRect t="-35014" b="-161189"/>
                </a:stretch>
              </a:blipFill>
            </p:spPr>
            <p:txBody>
              <a:bodyPr/>
              <a:lstStyle/>
              <a:p>
                <a:endParaRPr lang="en-GB"/>
              </a:p>
            </p:txBody>
          </p:sp>
        </p:grpSp>
        <p:sp>
          <p:nvSpPr>
            <p:cNvPr id="11" name="TextBox 11"/>
            <p:cNvSpPr txBox="1"/>
            <p:nvPr/>
          </p:nvSpPr>
          <p:spPr>
            <a:xfrm>
              <a:off x="0" y="2692146"/>
              <a:ext cx="5590514" cy="421784"/>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Arsenal’s ‘No More Red’ Award</a:t>
              </a:r>
            </a:p>
          </p:txBody>
        </p:sp>
        <p:grpSp>
          <p:nvGrpSpPr>
            <p:cNvPr id="12" name="Group 12"/>
            <p:cNvGrpSpPr/>
            <p:nvPr/>
          </p:nvGrpSpPr>
          <p:grpSpPr>
            <a:xfrm>
              <a:off x="2563" y="3923367"/>
              <a:ext cx="5587949" cy="2628645"/>
              <a:chOff x="0" y="0"/>
              <a:chExt cx="812800" cy="382352"/>
            </a:xfrm>
          </p:grpSpPr>
          <p:sp>
            <p:nvSpPr>
              <p:cNvPr id="13" name="Freeform 13"/>
              <p:cNvSpPr/>
              <p:nvPr/>
            </p:nvSpPr>
            <p:spPr>
              <a:xfrm>
                <a:off x="0" y="0"/>
                <a:ext cx="812800" cy="382352"/>
              </a:xfrm>
              <a:custGeom>
                <a:avLst/>
                <a:gdLst/>
                <a:ahLst/>
                <a:cxnLst/>
                <a:rect l="l" t="t" r="r" b="b"/>
                <a:pathLst>
                  <a:path w="812800" h="382352">
                    <a:moveTo>
                      <a:pt x="0" y="0"/>
                    </a:moveTo>
                    <a:lnTo>
                      <a:pt x="812800" y="0"/>
                    </a:lnTo>
                    <a:lnTo>
                      <a:pt x="812800" y="382352"/>
                    </a:lnTo>
                    <a:lnTo>
                      <a:pt x="0" y="382352"/>
                    </a:lnTo>
                    <a:close/>
                  </a:path>
                </a:pathLst>
              </a:custGeom>
              <a:blipFill>
                <a:blip r:embed="rId9"/>
                <a:stretch>
                  <a:fillRect t="-7367" b="-41636"/>
                </a:stretch>
              </a:blipFill>
            </p:spPr>
            <p:txBody>
              <a:bodyPr/>
              <a:lstStyle/>
              <a:p>
                <a:endParaRPr lang="en-GB"/>
              </a:p>
            </p:txBody>
          </p:sp>
        </p:grpSp>
        <p:sp>
          <p:nvSpPr>
            <p:cNvPr id="14" name="TextBox 14"/>
            <p:cNvSpPr txBox="1"/>
            <p:nvPr/>
          </p:nvSpPr>
          <p:spPr>
            <a:xfrm>
              <a:off x="0" y="6602811"/>
              <a:ext cx="5598234" cy="421784"/>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MyEnds Winter Learning Day</a:t>
              </a:r>
            </a:p>
          </p:txBody>
        </p:sp>
      </p:grpSp>
      <p:grpSp>
        <p:nvGrpSpPr>
          <p:cNvPr id="15" name="Group 15"/>
          <p:cNvGrpSpPr/>
          <p:nvPr/>
        </p:nvGrpSpPr>
        <p:grpSpPr>
          <a:xfrm>
            <a:off x="4591716" y="2166973"/>
            <a:ext cx="2793975" cy="3736656"/>
            <a:chOff x="0" y="0"/>
            <a:chExt cx="5587949" cy="7473311"/>
          </a:xfrm>
        </p:grpSpPr>
        <p:grpSp>
          <p:nvGrpSpPr>
            <p:cNvPr id="16" name="Group 16"/>
            <p:cNvGrpSpPr/>
            <p:nvPr/>
          </p:nvGrpSpPr>
          <p:grpSpPr>
            <a:xfrm>
              <a:off x="0" y="0"/>
              <a:ext cx="5587949" cy="2628645"/>
              <a:chOff x="0" y="0"/>
              <a:chExt cx="960117" cy="451652"/>
            </a:xfrm>
          </p:grpSpPr>
          <p:sp>
            <p:nvSpPr>
              <p:cNvPr id="17" name="Freeform 17"/>
              <p:cNvSpPr/>
              <p:nvPr/>
            </p:nvSpPr>
            <p:spPr>
              <a:xfrm>
                <a:off x="0" y="0"/>
                <a:ext cx="960117" cy="451652"/>
              </a:xfrm>
              <a:custGeom>
                <a:avLst/>
                <a:gdLst/>
                <a:ahLst/>
                <a:cxnLst/>
                <a:rect l="l" t="t" r="r" b="b"/>
                <a:pathLst>
                  <a:path w="960117" h="451652">
                    <a:moveTo>
                      <a:pt x="0" y="0"/>
                    </a:moveTo>
                    <a:lnTo>
                      <a:pt x="960117" y="0"/>
                    </a:lnTo>
                    <a:lnTo>
                      <a:pt x="960117" y="451652"/>
                    </a:lnTo>
                    <a:lnTo>
                      <a:pt x="0" y="451652"/>
                    </a:lnTo>
                    <a:close/>
                  </a:path>
                </a:pathLst>
              </a:custGeom>
              <a:blipFill>
                <a:blip r:embed="rId10"/>
                <a:stretch>
                  <a:fillRect t="-33772" b="-33772"/>
                </a:stretch>
              </a:blipFill>
            </p:spPr>
            <p:txBody>
              <a:bodyPr/>
              <a:lstStyle/>
              <a:p>
                <a:endParaRPr lang="en-GB"/>
              </a:p>
            </p:txBody>
          </p:sp>
        </p:grpSp>
        <p:sp>
          <p:nvSpPr>
            <p:cNvPr id="18" name="TextBox 18"/>
            <p:cNvSpPr txBox="1"/>
            <p:nvPr/>
          </p:nvSpPr>
          <p:spPr>
            <a:xfrm>
              <a:off x="0" y="2692146"/>
              <a:ext cx="5587949" cy="857800"/>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Online knife imagery roundtable discussions </a:t>
              </a:r>
            </a:p>
          </p:txBody>
        </p:sp>
        <p:grpSp>
          <p:nvGrpSpPr>
            <p:cNvPr id="19" name="Group 19"/>
            <p:cNvGrpSpPr/>
            <p:nvPr/>
          </p:nvGrpSpPr>
          <p:grpSpPr>
            <a:xfrm>
              <a:off x="0" y="3923367"/>
              <a:ext cx="5587949" cy="2628645"/>
              <a:chOff x="0" y="0"/>
              <a:chExt cx="812800" cy="382352"/>
            </a:xfrm>
          </p:grpSpPr>
          <p:sp>
            <p:nvSpPr>
              <p:cNvPr id="20" name="Freeform 20"/>
              <p:cNvSpPr/>
              <p:nvPr/>
            </p:nvSpPr>
            <p:spPr>
              <a:xfrm>
                <a:off x="0" y="0"/>
                <a:ext cx="812800" cy="382352"/>
              </a:xfrm>
              <a:custGeom>
                <a:avLst/>
                <a:gdLst/>
                <a:ahLst/>
                <a:cxnLst/>
                <a:rect l="l" t="t" r="r" b="b"/>
                <a:pathLst>
                  <a:path w="812800" h="382352">
                    <a:moveTo>
                      <a:pt x="0" y="0"/>
                    </a:moveTo>
                    <a:lnTo>
                      <a:pt x="812800" y="0"/>
                    </a:lnTo>
                    <a:lnTo>
                      <a:pt x="812800" y="382352"/>
                    </a:lnTo>
                    <a:lnTo>
                      <a:pt x="0" y="382352"/>
                    </a:lnTo>
                    <a:close/>
                  </a:path>
                </a:pathLst>
              </a:custGeom>
              <a:blipFill>
                <a:blip r:embed="rId11"/>
                <a:stretch>
                  <a:fillRect t="-4074" b="-4074"/>
                </a:stretch>
              </a:blipFill>
            </p:spPr>
            <p:txBody>
              <a:bodyPr/>
              <a:lstStyle/>
              <a:p>
                <a:endParaRPr lang="en-GB"/>
              </a:p>
            </p:txBody>
          </p:sp>
        </p:grpSp>
        <p:sp>
          <p:nvSpPr>
            <p:cNvPr id="21" name="TextBox 21"/>
            <p:cNvSpPr txBox="1"/>
            <p:nvPr/>
          </p:nvSpPr>
          <p:spPr>
            <a:xfrm>
              <a:off x="0" y="6615511"/>
              <a:ext cx="5587949" cy="857800"/>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Co-hosting VRU’s Social Media Hackathon</a:t>
              </a:r>
            </a:p>
          </p:txBody>
        </p:sp>
      </p:grpSp>
      <p:grpSp>
        <p:nvGrpSpPr>
          <p:cNvPr id="22" name="Group 22"/>
          <p:cNvGrpSpPr/>
          <p:nvPr/>
        </p:nvGrpSpPr>
        <p:grpSpPr>
          <a:xfrm>
            <a:off x="8004244" y="2166973"/>
            <a:ext cx="2797762" cy="3736656"/>
            <a:chOff x="0" y="0"/>
            <a:chExt cx="5595524" cy="7473311"/>
          </a:xfrm>
        </p:grpSpPr>
        <p:grpSp>
          <p:nvGrpSpPr>
            <p:cNvPr id="23" name="Group 23"/>
            <p:cNvGrpSpPr/>
            <p:nvPr/>
          </p:nvGrpSpPr>
          <p:grpSpPr>
            <a:xfrm>
              <a:off x="7574" y="0"/>
              <a:ext cx="5587949" cy="2628645"/>
              <a:chOff x="0" y="0"/>
              <a:chExt cx="960117" cy="451652"/>
            </a:xfrm>
          </p:grpSpPr>
          <p:sp>
            <p:nvSpPr>
              <p:cNvPr id="24" name="Freeform 24"/>
              <p:cNvSpPr/>
              <p:nvPr/>
            </p:nvSpPr>
            <p:spPr>
              <a:xfrm>
                <a:off x="0" y="0"/>
                <a:ext cx="960117" cy="451652"/>
              </a:xfrm>
              <a:custGeom>
                <a:avLst/>
                <a:gdLst/>
                <a:ahLst/>
                <a:cxnLst/>
                <a:rect l="l" t="t" r="r" b="b"/>
                <a:pathLst>
                  <a:path w="960117" h="451652">
                    <a:moveTo>
                      <a:pt x="0" y="0"/>
                    </a:moveTo>
                    <a:lnTo>
                      <a:pt x="960117" y="0"/>
                    </a:lnTo>
                    <a:lnTo>
                      <a:pt x="960117" y="451652"/>
                    </a:lnTo>
                    <a:lnTo>
                      <a:pt x="0" y="451652"/>
                    </a:lnTo>
                    <a:close/>
                  </a:path>
                </a:pathLst>
              </a:custGeom>
              <a:blipFill>
                <a:blip r:embed="rId12"/>
                <a:stretch>
                  <a:fillRect t="-9103" r="-3585" b="-46884"/>
                </a:stretch>
              </a:blipFill>
            </p:spPr>
            <p:txBody>
              <a:bodyPr/>
              <a:lstStyle/>
              <a:p>
                <a:endParaRPr lang="en-GB"/>
              </a:p>
            </p:txBody>
          </p:sp>
        </p:grpSp>
        <p:sp>
          <p:nvSpPr>
            <p:cNvPr id="25" name="TextBox 25"/>
            <p:cNvSpPr txBox="1"/>
            <p:nvPr/>
          </p:nvSpPr>
          <p:spPr>
            <a:xfrm>
              <a:off x="0" y="2692146"/>
              <a:ext cx="5595524" cy="421784"/>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Attending BBC Reith Lectures</a:t>
              </a:r>
            </a:p>
          </p:txBody>
        </p:sp>
        <p:grpSp>
          <p:nvGrpSpPr>
            <p:cNvPr id="26" name="Group 26"/>
            <p:cNvGrpSpPr/>
            <p:nvPr/>
          </p:nvGrpSpPr>
          <p:grpSpPr>
            <a:xfrm>
              <a:off x="7574" y="3923367"/>
              <a:ext cx="5587949" cy="2628645"/>
              <a:chOff x="0" y="0"/>
              <a:chExt cx="812800" cy="382352"/>
            </a:xfrm>
          </p:grpSpPr>
          <p:sp>
            <p:nvSpPr>
              <p:cNvPr id="27" name="Freeform 27"/>
              <p:cNvSpPr/>
              <p:nvPr/>
            </p:nvSpPr>
            <p:spPr>
              <a:xfrm>
                <a:off x="0" y="0"/>
                <a:ext cx="812800" cy="382352"/>
              </a:xfrm>
              <a:custGeom>
                <a:avLst/>
                <a:gdLst/>
                <a:ahLst/>
                <a:cxnLst/>
                <a:rect l="l" t="t" r="r" b="b"/>
                <a:pathLst>
                  <a:path w="812800" h="382352">
                    <a:moveTo>
                      <a:pt x="0" y="0"/>
                    </a:moveTo>
                    <a:lnTo>
                      <a:pt x="812800" y="0"/>
                    </a:lnTo>
                    <a:lnTo>
                      <a:pt x="812800" y="382352"/>
                    </a:lnTo>
                    <a:lnTo>
                      <a:pt x="0" y="382352"/>
                    </a:lnTo>
                    <a:close/>
                  </a:path>
                </a:pathLst>
              </a:custGeom>
              <a:blipFill>
                <a:blip r:embed="rId13"/>
                <a:stretch>
                  <a:fillRect t="-17903" b="-17903"/>
                </a:stretch>
              </a:blipFill>
            </p:spPr>
            <p:txBody>
              <a:bodyPr/>
              <a:lstStyle/>
              <a:p>
                <a:endParaRPr lang="en-GB"/>
              </a:p>
            </p:txBody>
          </p:sp>
        </p:grpSp>
        <p:sp>
          <p:nvSpPr>
            <p:cNvPr id="28" name="TextBox 28"/>
            <p:cNvSpPr txBox="1"/>
            <p:nvPr/>
          </p:nvSpPr>
          <p:spPr>
            <a:xfrm>
              <a:off x="0" y="6615511"/>
              <a:ext cx="5595524" cy="857800"/>
            </a:xfrm>
            <a:prstGeom prst="rect">
              <a:avLst/>
            </a:prstGeom>
          </p:spPr>
          <p:txBody>
            <a:bodyPr lIns="0" tIns="0" rIns="0" bIns="0" rtlCol="0" anchor="t">
              <a:spAutoFit/>
            </a:bodyPr>
            <a:lstStyle/>
            <a:p>
              <a:pPr>
                <a:lnSpc>
                  <a:spcPts val="1680"/>
                </a:lnSpc>
              </a:pPr>
              <a:r>
                <a:rPr lang="en-US" sz="1400" spc="95">
                  <a:solidFill>
                    <a:srgbClr val="FFFFFF"/>
                  </a:solidFill>
                  <a:latin typeface="Codec Pro"/>
                  <a:ea typeface="Codec Pro"/>
                  <a:cs typeface="Codec Pro"/>
                  <a:sym typeface="Codec Pro"/>
                </a:rPr>
                <a:t>Member of VRU’s social media steering group</a:t>
              </a:r>
            </a:p>
          </p:txBody>
        </p:sp>
      </p:grpSp>
    </p:spTree>
    <p:extLst>
      <p:ext uri="{BB962C8B-B14F-4D97-AF65-F5344CB8AC3E}">
        <p14:creationId xmlns:p14="http://schemas.microsoft.com/office/powerpoint/2010/main" val="266534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6D37"/>
        </a:solidFill>
        <a:effectLst/>
      </p:bgPr>
    </p:bg>
    <p:spTree>
      <p:nvGrpSpPr>
        <p:cNvPr id="1" name=""/>
        <p:cNvGrpSpPr/>
        <p:nvPr/>
      </p:nvGrpSpPr>
      <p:grpSpPr>
        <a:xfrm>
          <a:off x="0" y="0"/>
          <a:ext cx="0" cy="0"/>
          <a:chOff x="0" y="0"/>
          <a:chExt cx="0" cy="0"/>
        </a:xfrm>
      </p:grpSpPr>
      <p:sp>
        <p:nvSpPr>
          <p:cNvPr id="38" name="Rectangle 37"/>
          <p:cNvSpPr/>
          <p:nvPr/>
        </p:nvSpPr>
        <p:spPr>
          <a:xfrm>
            <a:off x="1248698" y="0"/>
            <a:ext cx="9842090" cy="6627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p:nvSpPr>
        <p:spPr>
          <a:xfrm>
            <a:off x="0" y="0"/>
            <a:ext cx="12192000" cy="6858000"/>
          </a:xfrm>
          <a:prstGeom prst="rect">
            <a:avLst/>
          </a:prstGeom>
          <a:solidFill>
            <a:srgbClr val="81C093"/>
          </a:solidFill>
          <a:ln>
            <a:solidFill>
              <a:srgbClr val="81C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20180" y="100630"/>
            <a:ext cx="11878780" cy="6683099"/>
            <a:chOff x="120180" y="100630"/>
            <a:chExt cx="11878780" cy="6683099"/>
          </a:xfrm>
        </p:grpSpPr>
        <p:sp>
          <p:nvSpPr>
            <p:cNvPr id="19" name="Rounded Rectangle 7">
              <a:extLst>
                <a:ext uri="{FF2B5EF4-FFF2-40B4-BE49-F238E27FC236}">
                  <a16:creationId xmlns:a16="http://schemas.microsoft.com/office/drawing/2014/main" id="{1EA6C6A2-77FC-7923-01D3-BBD301C80CDB}"/>
                </a:ext>
              </a:extLst>
            </p:cNvPr>
            <p:cNvSpPr/>
            <p:nvPr/>
          </p:nvSpPr>
          <p:spPr>
            <a:xfrm rot="10800000">
              <a:off x="120180" y="100630"/>
              <a:ext cx="11878780" cy="6683099"/>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1159 w 2404170"/>
                <a:gd name="connsiteY7" fmla="*/ 1106750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39237 w 2404170"/>
                <a:gd name="connsiteY8" fmla="*/ 1350716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85746"/>
                <a:gd name="connsiteX1" fmla="*/ 410073 w 2404170"/>
                <a:gd name="connsiteY1" fmla="*/ 62575 h 1385746"/>
                <a:gd name="connsiteX2" fmla="*/ 938621 w 2404170"/>
                <a:gd name="connsiteY2" fmla="*/ 46120 h 1385746"/>
                <a:gd name="connsiteX3" fmla="*/ 1519963 w 2404170"/>
                <a:gd name="connsiteY3" fmla="*/ 15995 h 1385746"/>
                <a:gd name="connsiteX4" fmla="*/ 2049912 w 2404170"/>
                <a:gd name="connsiteY4" fmla="*/ 16763 h 1385746"/>
                <a:gd name="connsiteX5" fmla="*/ 2382176 w 2404170"/>
                <a:gd name="connsiteY5" fmla="*/ 96360 h 1385746"/>
                <a:gd name="connsiteX6" fmla="*/ 2404084 w 2404170"/>
                <a:gd name="connsiteY6" fmla="*/ 651836 h 1385746"/>
                <a:gd name="connsiteX7" fmla="*/ 2394154 w 2404170"/>
                <a:gd name="connsiteY7" fmla="*/ 1235535 h 1385746"/>
                <a:gd name="connsiteX8" fmla="*/ 2139237 w 2404170"/>
                <a:gd name="connsiteY8" fmla="*/ 1350716 h 1385746"/>
                <a:gd name="connsiteX9" fmla="*/ 1757202 w 2404170"/>
                <a:gd name="connsiteY9" fmla="*/ 1385699 h 1385746"/>
                <a:gd name="connsiteX10" fmla="*/ 884122 w 2404170"/>
                <a:gd name="connsiteY10" fmla="*/ 1372455 h 1385746"/>
                <a:gd name="connsiteX11" fmla="*/ 257563 w 2404170"/>
                <a:gd name="connsiteY11" fmla="*/ 1328728 h 1385746"/>
                <a:gd name="connsiteX12" fmla="*/ 35585 w 2404170"/>
                <a:gd name="connsiteY12" fmla="*/ 1106750 h 1385746"/>
                <a:gd name="connsiteX13" fmla="*/ 0 w 2404170"/>
                <a:gd name="connsiteY13" fmla="*/ 591278 h 1385746"/>
                <a:gd name="connsiteX14" fmla="*/ 35585 w 2404170"/>
                <a:gd name="connsiteY14" fmla="*/ 218863 h 1385746"/>
                <a:gd name="connsiteX0" fmla="*/ 35585 w 2404170"/>
                <a:gd name="connsiteY0" fmla="*/ 218863 h 1388409"/>
                <a:gd name="connsiteX1" fmla="*/ 410073 w 2404170"/>
                <a:gd name="connsiteY1" fmla="*/ 62575 h 1388409"/>
                <a:gd name="connsiteX2" fmla="*/ 938621 w 2404170"/>
                <a:gd name="connsiteY2" fmla="*/ 46120 h 1388409"/>
                <a:gd name="connsiteX3" fmla="*/ 1519963 w 2404170"/>
                <a:gd name="connsiteY3" fmla="*/ 15995 h 1388409"/>
                <a:gd name="connsiteX4" fmla="*/ 2049912 w 2404170"/>
                <a:gd name="connsiteY4" fmla="*/ 16763 h 1388409"/>
                <a:gd name="connsiteX5" fmla="*/ 2382176 w 2404170"/>
                <a:gd name="connsiteY5" fmla="*/ 96360 h 1388409"/>
                <a:gd name="connsiteX6" fmla="*/ 2404084 w 2404170"/>
                <a:gd name="connsiteY6" fmla="*/ 651836 h 1388409"/>
                <a:gd name="connsiteX7" fmla="*/ 2394154 w 2404170"/>
                <a:gd name="connsiteY7" fmla="*/ 1235535 h 1388409"/>
                <a:gd name="connsiteX8" fmla="*/ 2139237 w 2404170"/>
                <a:gd name="connsiteY8" fmla="*/ 1350716 h 1388409"/>
                <a:gd name="connsiteX9" fmla="*/ 1757202 w 2404170"/>
                <a:gd name="connsiteY9" fmla="*/ 1385699 h 1388409"/>
                <a:gd name="connsiteX10" fmla="*/ 884122 w 2404170"/>
                <a:gd name="connsiteY10" fmla="*/ 1372455 h 1388409"/>
                <a:gd name="connsiteX11" fmla="*/ 155754 w 2404170"/>
                <a:gd name="connsiteY11" fmla="*/ 1388409 h 1388409"/>
                <a:gd name="connsiteX12" fmla="*/ 35585 w 2404170"/>
                <a:gd name="connsiteY12" fmla="*/ 1106750 h 1388409"/>
                <a:gd name="connsiteX13" fmla="*/ 0 w 2404170"/>
                <a:gd name="connsiteY13" fmla="*/ 591278 h 1388409"/>
                <a:gd name="connsiteX14" fmla="*/ 35585 w 2404170"/>
                <a:gd name="connsiteY14" fmla="*/ 218863 h 1388409"/>
                <a:gd name="connsiteX0" fmla="*/ 0 w 2407512"/>
                <a:gd name="connsiteY0" fmla="*/ 99502 h 1388409"/>
                <a:gd name="connsiteX1" fmla="*/ 413415 w 2407512"/>
                <a:gd name="connsiteY1" fmla="*/ 6257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1034789 w 2407512"/>
                <a:gd name="connsiteY2" fmla="*/ 8427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7096 h 1386003"/>
                <a:gd name="connsiteX1" fmla="*/ 452342 w 2407512"/>
                <a:gd name="connsiteY1" fmla="*/ 3629 h 1386003"/>
                <a:gd name="connsiteX2" fmla="*/ 1034789 w 2407512"/>
                <a:gd name="connsiteY2" fmla="*/ 6021 h 1386003"/>
                <a:gd name="connsiteX3" fmla="*/ 1523305 w 2407512"/>
                <a:gd name="connsiteY3" fmla="*/ 13589 h 1386003"/>
                <a:gd name="connsiteX4" fmla="*/ 2053254 w 2407512"/>
                <a:gd name="connsiteY4" fmla="*/ 14357 h 1386003"/>
                <a:gd name="connsiteX5" fmla="*/ 2385518 w 2407512"/>
                <a:gd name="connsiteY5" fmla="*/ 93954 h 1386003"/>
                <a:gd name="connsiteX6" fmla="*/ 2407426 w 2407512"/>
                <a:gd name="connsiteY6" fmla="*/ 649430 h 1386003"/>
                <a:gd name="connsiteX7" fmla="*/ 2397496 w 2407512"/>
                <a:gd name="connsiteY7" fmla="*/ 1233129 h 1386003"/>
                <a:gd name="connsiteX8" fmla="*/ 2142579 w 2407512"/>
                <a:gd name="connsiteY8" fmla="*/ 1348310 h 1386003"/>
                <a:gd name="connsiteX9" fmla="*/ 1760544 w 2407512"/>
                <a:gd name="connsiteY9" fmla="*/ 1383293 h 1386003"/>
                <a:gd name="connsiteX10" fmla="*/ 887464 w 2407512"/>
                <a:gd name="connsiteY10" fmla="*/ 1370049 h 1386003"/>
                <a:gd name="connsiteX11" fmla="*/ 159096 w 2407512"/>
                <a:gd name="connsiteY11" fmla="*/ 1386003 h 1386003"/>
                <a:gd name="connsiteX12" fmla="*/ 38927 w 2407512"/>
                <a:gd name="connsiteY12" fmla="*/ 1104344 h 1386003"/>
                <a:gd name="connsiteX13" fmla="*/ 3342 w 2407512"/>
                <a:gd name="connsiteY13" fmla="*/ 588872 h 1386003"/>
                <a:gd name="connsiteX14" fmla="*/ 0 w 2407512"/>
                <a:gd name="connsiteY14" fmla="*/ 97096 h 1386003"/>
                <a:gd name="connsiteX0" fmla="*/ 0 w 2407512"/>
                <a:gd name="connsiteY0" fmla="*/ 98652 h 1387559"/>
                <a:gd name="connsiteX1" fmla="*/ 452342 w 2407512"/>
                <a:gd name="connsiteY1" fmla="*/ 5185 h 1387559"/>
                <a:gd name="connsiteX2" fmla="*/ 1034789 w 2407512"/>
                <a:gd name="connsiteY2" fmla="*/ 7577 h 1387559"/>
                <a:gd name="connsiteX3" fmla="*/ 1523305 w 2407512"/>
                <a:gd name="connsiteY3" fmla="*/ 15145 h 1387559"/>
                <a:gd name="connsiteX4" fmla="*/ 2005344 w 2407512"/>
                <a:gd name="connsiteY4" fmla="*/ 3349 h 1387559"/>
                <a:gd name="connsiteX5" fmla="*/ 2385518 w 2407512"/>
                <a:gd name="connsiteY5" fmla="*/ 95510 h 1387559"/>
                <a:gd name="connsiteX6" fmla="*/ 2407426 w 2407512"/>
                <a:gd name="connsiteY6" fmla="*/ 650986 h 1387559"/>
                <a:gd name="connsiteX7" fmla="*/ 2397496 w 2407512"/>
                <a:gd name="connsiteY7" fmla="*/ 1234685 h 1387559"/>
                <a:gd name="connsiteX8" fmla="*/ 2142579 w 2407512"/>
                <a:gd name="connsiteY8" fmla="*/ 1349866 h 1387559"/>
                <a:gd name="connsiteX9" fmla="*/ 1760544 w 2407512"/>
                <a:gd name="connsiteY9" fmla="*/ 1384849 h 1387559"/>
                <a:gd name="connsiteX10" fmla="*/ 887464 w 2407512"/>
                <a:gd name="connsiteY10" fmla="*/ 1371605 h 1387559"/>
                <a:gd name="connsiteX11" fmla="*/ 159096 w 2407512"/>
                <a:gd name="connsiteY11" fmla="*/ 1387559 h 1387559"/>
                <a:gd name="connsiteX12" fmla="*/ 38927 w 2407512"/>
                <a:gd name="connsiteY12" fmla="*/ 1105900 h 1387559"/>
                <a:gd name="connsiteX13" fmla="*/ 3342 w 2407512"/>
                <a:gd name="connsiteY13" fmla="*/ 590428 h 1387559"/>
                <a:gd name="connsiteX14" fmla="*/ 0 w 2407512"/>
                <a:gd name="connsiteY14" fmla="*/ 98652 h 1387559"/>
                <a:gd name="connsiteX0" fmla="*/ 0 w 2412467"/>
                <a:gd name="connsiteY0" fmla="*/ 100455 h 1389362"/>
                <a:gd name="connsiteX1" fmla="*/ 452342 w 2412467"/>
                <a:gd name="connsiteY1" fmla="*/ 6988 h 1389362"/>
                <a:gd name="connsiteX2" fmla="*/ 1034789 w 2412467"/>
                <a:gd name="connsiteY2" fmla="*/ 9380 h 1389362"/>
                <a:gd name="connsiteX3" fmla="*/ 1523305 w 2412467"/>
                <a:gd name="connsiteY3" fmla="*/ 16948 h 1389362"/>
                <a:gd name="connsiteX4" fmla="*/ 2005344 w 2412467"/>
                <a:gd name="connsiteY4" fmla="*/ 5152 h 1389362"/>
                <a:gd name="connsiteX5" fmla="*/ 2412467 w 2412467"/>
                <a:gd name="connsiteY5" fmla="*/ 91031 h 1389362"/>
                <a:gd name="connsiteX6" fmla="*/ 2407426 w 2412467"/>
                <a:gd name="connsiteY6" fmla="*/ 652789 h 1389362"/>
                <a:gd name="connsiteX7" fmla="*/ 2397496 w 2412467"/>
                <a:gd name="connsiteY7" fmla="*/ 1236488 h 1389362"/>
                <a:gd name="connsiteX8" fmla="*/ 2142579 w 2412467"/>
                <a:gd name="connsiteY8" fmla="*/ 1351669 h 1389362"/>
                <a:gd name="connsiteX9" fmla="*/ 1760544 w 2412467"/>
                <a:gd name="connsiteY9" fmla="*/ 1386652 h 1389362"/>
                <a:gd name="connsiteX10" fmla="*/ 887464 w 2412467"/>
                <a:gd name="connsiteY10" fmla="*/ 1373408 h 1389362"/>
                <a:gd name="connsiteX11" fmla="*/ 159096 w 2412467"/>
                <a:gd name="connsiteY11" fmla="*/ 1389362 h 1389362"/>
                <a:gd name="connsiteX12" fmla="*/ 38927 w 2412467"/>
                <a:gd name="connsiteY12" fmla="*/ 1107703 h 1389362"/>
                <a:gd name="connsiteX13" fmla="*/ 3342 w 2412467"/>
                <a:gd name="connsiteY13" fmla="*/ 592231 h 1389362"/>
                <a:gd name="connsiteX14" fmla="*/ 0 w 2412467"/>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397496 w 2428498"/>
                <a:gd name="connsiteY7" fmla="*/ 1236488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57551 w 2428498"/>
                <a:gd name="connsiteY8" fmla="*/ 1386221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97030"/>
                <a:gd name="connsiteX1" fmla="*/ 452342 w 2428498"/>
                <a:gd name="connsiteY1" fmla="*/ 6988 h 1397030"/>
                <a:gd name="connsiteX2" fmla="*/ 1034789 w 2428498"/>
                <a:gd name="connsiteY2" fmla="*/ 9380 h 1397030"/>
                <a:gd name="connsiteX3" fmla="*/ 1523305 w 2428498"/>
                <a:gd name="connsiteY3" fmla="*/ 16948 h 1397030"/>
                <a:gd name="connsiteX4" fmla="*/ 2005344 w 2428498"/>
                <a:gd name="connsiteY4" fmla="*/ 5152 h 1397030"/>
                <a:gd name="connsiteX5" fmla="*/ 2412467 w 2428498"/>
                <a:gd name="connsiteY5" fmla="*/ 91031 h 1397030"/>
                <a:gd name="connsiteX6" fmla="*/ 2428387 w 2428498"/>
                <a:gd name="connsiteY6" fmla="*/ 665353 h 1397030"/>
                <a:gd name="connsiteX7" fmla="*/ 2424445 w 2428498"/>
                <a:gd name="connsiteY7" fmla="*/ 1255335 h 1397030"/>
                <a:gd name="connsiteX8" fmla="*/ 2157551 w 2428498"/>
                <a:gd name="connsiteY8" fmla="*/ 1386221 h 1397030"/>
                <a:gd name="connsiteX9" fmla="*/ 1760544 w 2428498"/>
                <a:gd name="connsiteY9" fmla="*/ 1386652 h 1397030"/>
                <a:gd name="connsiteX10" fmla="*/ 893453 w 2428498"/>
                <a:gd name="connsiteY10" fmla="*/ 1395396 h 1397030"/>
                <a:gd name="connsiteX11" fmla="*/ 159096 w 2428498"/>
                <a:gd name="connsiteY11" fmla="*/ 1389362 h 1397030"/>
                <a:gd name="connsiteX12" fmla="*/ 38927 w 2428498"/>
                <a:gd name="connsiteY12" fmla="*/ 1107703 h 1397030"/>
                <a:gd name="connsiteX13" fmla="*/ 3342 w 2428498"/>
                <a:gd name="connsiteY13" fmla="*/ 592231 h 1397030"/>
                <a:gd name="connsiteX14" fmla="*/ 0 w 2428498"/>
                <a:gd name="connsiteY14" fmla="*/ 100455 h 1397030"/>
                <a:gd name="connsiteX0" fmla="*/ 0 w 2428498"/>
                <a:gd name="connsiteY0" fmla="*/ 100455 h 1401926"/>
                <a:gd name="connsiteX1" fmla="*/ 452342 w 2428498"/>
                <a:gd name="connsiteY1" fmla="*/ 6988 h 1401926"/>
                <a:gd name="connsiteX2" fmla="*/ 1034789 w 2428498"/>
                <a:gd name="connsiteY2" fmla="*/ 9380 h 1401926"/>
                <a:gd name="connsiteX3" fmla="*/ 1523305 w 2428498"/>
                <a:gd name="connsiteY3" fmla="*/ 16948 h 1401926"/>
                <a:gd name="connsiteX4" fmla="*/ 2005344 w 2428498"/>
                <a:gd name="connsiteY4" fmla="*/ 5152 h 1401926"/>
                <a:gd name="connsiteX5" fmla="*/ 2412467 w 2428498"/>
                <a:gd name="connsiteY5" fmla="*/ 91031 h 1401926"/>
                <a:gd name="connsiteX6" fmla="*/ 2428387 w 2428498"/>
                <a:gd name="connsiteY6" fmla="*/ 665353 h 1401926"/>
                <a:gd name="connsiteX7" fmla="*/ 2424445 w 2428498"/>
                <a:gd name="connsiteY7" fmla="*/ 1255335 h 1401926"/>
                <a:gd name="connsiteX8" fmla="*/ 2184500 w 2428498"/>
                <a:gd name="connsiteY8" fmla="*/ 1401926 h 1401926"/>
                <a:gd name="connsiteX9" fmla="*/ 1760544 w 2428498"/>
                <a:gd name="connsiteY9" fmla="*/ 1386652 h 1401926"/>
                <a:gd name="connsiteX10" fmla="*/ 893453 w 2428498"/>
                <a:gd name="connsiteY10" fmla="*/ 1395396 h 1401926"/>
                <a:gd name="connsiteX11" fmla="*/ 159096 w 2428498"/>
                <a:gd name="connsiteY11" fmla="*/ 1389362 h 1401926"/>
                <a:gd name="connsiteX12" fmla="*/ 38927 w 2428498"/>
                <a:gd name="connsiteY12" fmla="*/ 1107703 h 1401926"/>
                <a:gd name="connsiteX13" fmla="*/ 3342 w 2428498"/>
                <a:gd name="connsiteY13" fmla="*/ 592231 h 1401926"/>
                <a:gd name="connsiteX14" fmla="*/ 0 w 2428498"/>
                <a:gd name="connsiteY14" fmla="*/ 100455 h 1401926"/>
                <a:gd name="connsiteX0" fmla="*/ 0 w 2428498"/>
                <a:gd name="connsiteY0" fmla="*/ 100455 h 1405499"/>
                <a:gd name="connsiteX1" fmla="*/ 452342 w 2428498"/>
                <a:gd name="connsiteY1" fmla="*/ 6988 h 1405499"/>
                <a:gd name="connsiteX2" fmla="*/ 1034789 w 2428498"/>
                <a:gd name="connsiteY2" fmla="*/ 9380 h 1405499"/>
                <a:gd name="connsiteX3" fmla="*/ 1523305 w 2428498"/>
                <a:gd name="connsiteY3" fmla="*/ 16948 h 1405499"/>
                <a:gd name="connsiteX4" fmla="*/ 2005344 w 2428498"/>
                <a:gd name="connsiteY4" fmla="*/ 5152 h 1405499"/>
                <a:gd name="connsiteX5" fmla="*/ 2412467 w 2428498"/>
                <a:gd name="connsiteY5" fmla="*/ 91031 h 1405499"/>
                <a:gd name="connsiteX6" fmla="*/ 2428387 w 2428498"/>
                <a:gd name="connsiteY6" fmla="*/ 665353 h 1405499"/>
                <a:gd name="connsiteX7" fmla="*/ 2424445 w 2428498"/>
                <a:gd name="connsiteY7" fmla="*/ 1255335 h 1405499"/>
                <a:gd name="connsiteX8" fmla="*/ 2184500 w 2428498"/>
                <a:gd name="connsiteY8" fmla="*/ 1401926 h 1405499"/>
                <a:gd name="connsiteX9" fmla="*/ 1730600 w 2428498"/>
                <a:gd name="connsiteY9" fmla="*/ 1405499 h 1405499"/>
                <a:gd name="connsiteX10" fmla="*/ 893453 w 2428498"/>
                <a:gd name="connsiteY10" fmla="*/ 1395396 h 1405499"/>
                <a:gd name="connsiteX11" fmla="*/ 159096 w 2428498"/>
                <a:gd name="connsiteY11" fmla="*/ 1389362 h 1405499"/>
                <a:gd name="connsiteX12" fmla="*/ 38927 w 2428498"/>
                <a:gd name="connsiteY12" fmla="*/ 1107703 h 1405499"/>
                <a:gd name="connsiteX13" fmla="*/ 3342 w 2428498"/>
                <a:gd name="connsiteY13" fmla="*/ 592231 h 1405499"/>
                <a:gd name="connsiteX14" fmla="*/ 0 w 2428498"/>
                <a:gd name="connsiteY14" fmla="*/ 100455 h 140549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59096 w 2428498"/>
                <a:gd name="connsiteY11" fmla="*/ 1389362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20961 w 2428498"/>
                <a:gd name="connsiteY12" fmla="*/ 1048022 h 1410039"/>
                <a:gd name="connsiteX13" fmla="*/ 3342 w 2428498"/>
                <a:gd name="connsiteY13" fmla="*/ 592231 h 1410039"/>
                <a:gd name="connsiteX14" fmla="*/ 0 w 2428498"/>
                <a:gd name="connsiteY14" fmla="*/ 100455 h 14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498" h="1410039">
                  <a:moveTo>
                    <a:pt x="0" y="100455"/>
                  </a:moveTo>
                  <a:cubicBezTo>
                    <a:pt x="0" y="-22140"/>
                    <a:pt x="244969" y="25154"/>
                    <a:pt x="452342" y="6988"/>
                  </a:cubicBezTo>
                  <a:cubicBezTo>
                    <a:pt x="707812" y="-4645"/>
                    <a:pt x="767538" y="16006"/>
                    <a:pt x="1034789" y="9380"/>
                  </a:cubicBezTo>
                  <a:cubicBezTo>
                    <a:pt x="1206650" y="-1411"/>
                    <a:pt x="1336071" y="15785"/>
                    <a:pt x="1523305" y="16948"/>
                  </a:cubicBezTo>
                  <a:lnTo>
                    <a:pt x="2005344" y="5152"/>
                  </a:lnTo>
                  <a:cubicBezTo>
                    <a:pt x="2127939" y="5152"/>
                    <a:pt x="2412467" y="-31564"/>
                    <a:pt x="2412467" y="91031"/>
                  </a:cubicBezTo>
                  <a:cubicBezTo>
                    <a:pt x="2410720" y="211132"/>
                    <a:pt x="2430134" y="545252"/>
                    <a:pt x="2428387" y="665353"/>
                  </a:cubicBezTo>
                  <a:lnTo>
                    <a:pt x="2424445" y="1255335"/>
                  </a:lnTo>
                  <a:cubicBezTo>
                    <a:pt x="2424445" y="1377930"/>
                    <a:pt x="2307095" y="1401926"/>
                    <a:pt x="2184500" y="1401926"/>
                  </a:cubicBezTo>
                  <a:lnTo>
                    <a:pt x="1730600" y="1405499"/>
                  </a:lnTo>
                  <a:cubicBezTo>
                    <a:pt x="1413689" y="1397425"/>
                    <a:pt x="1189404" y="1416034"/>
                    <a:pt x="872493" y="1407960"/>
                  </a:cubicBezTo>
                  <a:lnTo>
                    <a:pt x="126158" y="1401926"/>
                  </a:lnTo>
                  <a:cubicBezTo>
                    <a:pt x="3563" y="1401926"/>
                    <a:pt x="20961" y="1170617"/>
                    <a:pt x="20961" y="1048022"/>
                  </a:cubicBezTo>
                  <a:cubicBezTo>
                    <a:pt x="19192" y="872161"/>
                    <a:pt x="5111" y="768092"/>
                    <a:pt x="3342" y="592231"/>
                  </a:cubicBezTo>
                  <a:lnTo>
                    <a:pt x="0" y="1004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CA94C"/>
                </a:solidFill>
                <a:effectLst/>
                <a:uLnTx/>
                <a:uFillTx/>
                <a:latin typeface="Calibri" panose="020F0502020204030204"/>
                <a:ea typeface="+mn-ea"/>
                <a:cs typeface="+mn-cs"/>
              </a:endParaRPr>
            </a:p>
          </p:txBody>
        </p:sp>
        <p:sp>
          <p:nvSpPr>
            <p:cNvPr id="37" name="Rectangle 36"/>
            <p:cNvSpPr/>
            <p:nvPr/>
          </p:nvSpPr>
          <p:spPr>
            <a:xfrm>
              <a:off x="1248697" y="142239"/>
              <a:ext cx="9822425" cy="648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p:cNvSpPr txBox="1"/>
          <p:nvPr/>
        </p:nvSpPr>
        <p:spPr>
          <a:xfrm>
            <a:off x="558799" y="680720"/>
            <a:ext cx="105123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81C093"/>
                </a:solidFill>
                <a:effectLst/>
                <a:uLnTx/>
                <a:uFillTx/>
                <a:latin typeface="Segoe UI Black" panose="020B0A02040204020203" pitchFamily="34" charset="0"/>
                <a:ea typeface="Segoe UI Black" panose="020B0A02040204020203" pitchFamily="34" charset="0"/>
                <a:cs typeface="+mn-cs"/>
              </a:rPr>
              <a:t>WALES WITHOUT VIOLENCE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210" y="1702551"/>
            <a:ext cx="2712748" cy="5155449"/>
          </a:xfrm>
          <a:prstGeom prst="rect">
            <a:avLst/>
          </a:prstGeom>
        </p:spPr>
      </p:pic>
      <p:sp>
        <p:nvSpPr>
          <p:cNvPr id="3" name="TextBox 2"/>
          <p:cNvSpPr txBox="1"/>
          <p:nvPr/>
        </p:nvSpPr>
        <p:spPr>
          <a:xfrm>
            <a:off x="526625" y="1474327"/>
            <a:ext cx="73383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Framework was published in April 2023. It is co-produced by the </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Wales Violence Prevention Unit </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 Peer Action Collective Cymru. </a:t>
            </a:r>
          </a:p>
        </p:txBody>
      </p:sp>
      <p:sp>
        <p:nvSpPr>
          <p:cNvPr id="9" name="TextBox 8"/>
          <p:cNvSpPr txBox="1"/>
          <p:nvPr/>
        </p:nvSpPr>
        <p:spPr>
          <a:xfrm>
            <a:off x="548073" y="2504857"/>
            <a:ext cx="73383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Framework is a </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guide to violence prevention </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which can be used by professionals to develop primary prevention and early intervention strategies to end violence among children and young people through a </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public health, whole-system approach</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10" name="TextBox 9"/>
          <p:cNvSpPr txBox="1"/>
          <p:nvPr/>
        </p:nvSpPr>
        <p:spPr>
          <a:xfrm>
            <a:off x="548073" y="4089385"/>
            <a:ext cx="73383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Framework includes </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nine strategies </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which aim to prevent violence across different age groups and in different places. Each strategy includes examples of current practice in Wales, to show how these strategies can be tailored to suit local needs. </a:t>
            </a:r>
          </a:p>
        </p:txBody>
      </p:sp>
      <p:sp>
        <p:nvSpPr>
          <p:cNvPr id="4" name="TextBox 3"/>
          <p:cNvSpPr txBox="1"/>
          <p:nvPr/>
        </p:nvSpPr>
        <p:spPr>
          <a:xfrm>
            <a:off x="517685" y="5561623"/>
            <a:ext cx="7338349"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It also includes </a:t>
            </a:r>
            <a:r>
              <a:rPr kumimoji="0" lang="en-GB" sz="1800" b="1" i="0" u="none" strike="noStrike" kern="1200" cap="none" spc="0" normalizeH="0" baseline="0" noProof="0" dirty="0">
                <a:ln>
                  <a:noFill/>
                </a:ln>
                <a:solidFill>
                  <a:srgbClr val="81C093"/>
                </a:solidFill>
                <a:effectLst/>
                <a:uLnTx/>
                <a:uFillTx/>
                <a:latin typeface="Segoe UI" panose="020B0502040204020203" pitchFamily="34" charset="0"/>
                <a:ea typeface="+mn-ea"/>
                <a:cs typeface="Segoe UI" panose="020B0502040204020203" pitchFamily="34" charset="0"/>
              </a:rPr>
              <a:t>nine violence prevention principles</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identified by children, young people and professionals, that should underpin all violence prevention activity. </a:t>
            </a:r>
          </a:p>
        </p:txBody>
      </p:sp>
    </p:spTree>
    <p:extLst>
      <p:ext uri="{BB962C8B-B14F-4D97-AF65-F5344CB8AC3E}">
        <p14:creationId xmlns:p14="http://schemas.microsoft.com/office/powerpoint/2010/main" val="581299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80576" y="951693"/>
            <a:ext cx="321429" cy="311355"/>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3" name="Freeform 3"/>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4" name="Freeform 4"/>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5" name="Freeform 5"/>
          <p:cNvSpPr/>
          <p:nvPr/>
        </p:nvSpPr>
        <p:spPr>
          <a:xfrm>
            <a:off x="5355430" y="6172200"/>
            <a:ext cx="1481140" cy="483055"/>
          </a:xfrm>
          <a:custGeom>
            <a:avLst/>
            <a:gdLst/>
            <a:ahLst/>
            <a:cxnLst/>
            <a:rect l="l" t="t" r="r" b="b"/>
            <a:pathLst>
              <a:path w="2221710" h="724582">
                <a:moveTo>
                  <a:pt x="0" y="0"/>
                </a:moveTo>
                <a:lnTo>
                  <a:pt x="2221710" y="0"/>
                </a:lnTo>
                <a:lnTo>
                  <a:pt x="2221710" y="724582"/>
                </a:lnTo>
                <a:lnTo>
                  <a:pt x="0" y="724582"/>
                </a:lnTo>
                <a:lnTo>
                  <a:pt x="0" y="0"/>
                </a:lnTo>
                <a:close/>
              </a:path>
            </a:pathLst>
          </a:custGeom>
          <a:blipFill>
            <a:blip r:embed="rId8"/>
            <a:stretch>
              <a:fillRect/>
            </a:stretch>
          </a:blipFill>
        </p:spPr>
        <p:txBody>
          <a:bodyPr/>
          <a:lstStyle/>
          <a:p>
            <a:endParaRPr lang="en-GB"/>
          </a:p>
        </p:txBody>
      </p:sp>
      <p:sp>
        <p:nvSpPr>
          <p:cNvPr id="6" name="Freeform 6"/>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1174046" y="1024819"/>
            <a:ext cx="9915163" cy="845296"/>
          </a:xfrm>
          <a:prstGeom prst="rect">
            <a:avLst/>
          </a:prstGeom>
        </p:spPr>
        <p:txBody>
          <a:bodyPr lIns="0" tIns="0" rIns="0" bIns="0" rtlCol="0" anchor="t">
            <a:spAutoFit/>
          </a:bodyPr>
          <a:lstStyle/>
          <a:p>
            <a:pPr>
              <a:lnSpc>
                <a:spcPts val="6779"/>
              </a:lnSpc>
            </a:pPr>
            <a:r>
              <a:rPr lang="en-US" sz="5649" spc="384">
                <a:solidFill>
                  <a:srgbClr val="000000"/>
                </a:solidFill>
                <a:latin typeface="Codec Pro ExtraBold"/>
                <a:ea typeface="Codec Pro ExtraBold"/>
                <a:cs typeface="Codec Pro ExtraBold"/>
                <a:sym typeface="Codec Pro ExtraBold"/>
              </a:rPr>
              <a:t>Evaluating the YPAG</a:t>
            </a:r>
          </a:p>
        </p:txBody>
      </p:sp>
      <p:sp>
        <p:nvSpPr>
          <p:cNvPr id="8" name="TextBox 8"/>
          <p:cNvSpPr txBox="1"/>
          <p:nvPr/>
        </p:nvSpPr>
        <p:spPr>
          <a:xfrm>
            <a:off x="1174046" y="2496472"/>
            <a:ext cx="6047590" cy="564257"/>
          </a:xfrm>
          <a:prstGeom prst="rect">
            <a:avLst/>
          </a:prstGeom>
        </p:spPr>
        <p:txBody>
          <a:bodyPr lIns="0" tIns="0" rIns="0" bIns="0" rtlCol="0" anchor="t">
            <a:spAutoFit/>
          </a:bodyPr>
          <a:lstStyle/>
          <a:p>
            <a:pPr>
              <a:lnSpc>
                <a:spcPts val="2239"/>
              </a:lnSpc>
            </a:pPr>
            <a:r>
              <a:rPr lang="en-US" sz="1866" spc="55">
                <a:solidFill>
                  <a:srgbClr val="353E41"/>
                </a:solidFill>
                <a:latin typeface="Codec Pro"/>
                <a:ea typeface="Codec Pro"/>
                <a:cs typeface="Codec Pro"/>
                <a:sym typeface="Codec Pro"/>
              </a:rPr>
              <a:t>Evaluate the </a:t>
            </a:r>
            <a:r>
              <a:rPr lang="en-US" sz="1866" b="1" spc="55">
                <a:solidFill>
                  <a:srgbClr val="353E41"/>
                </a:solidFill>
                <a:latin typeface="Codec Pro Bold"/>
                <a:ea typeface="Codec Pro Bold"/>
                <a:cs typeface="Codec Pro Bold"/>
                <a:sym typeface="Codec Pro Bold"/>
              </a:rPr>
              <a:t>process </a:t>
            </a:r>
            <a:r>
              <a:rPr lang="en-US" sz="1866" spc="55">
                <a:solidFill>
                  <a:srgbClr val="353E41"/>
                </a:solidFill>
                <a:latin typeface="Codec Pro"/>
                <a:ea typeface="Codec Pro"/>
                <a:cs typeface="Codec Pro"/>
                <a:sym typeface="Codec Pro"/>
              </a:rPr>
              <a:t>of implementing the YPAG model of youth participation </a:t>
            </a:r>
          </a:p>
        </p:txBody>
      </p:sp>
      <p:sp>
        <p:nvSpPr>
          <p:cNvPr id="9" name="TextBox 9"/>
          <p:cNvSpPr txBox="1"/>
          <p:nvPr/>
        </p:nvSpPr>
        <p:spPr>
          <a:xfrm>
            <a:off x="1174046" y="3352551"/>
            <a:ext cx="6047590" cy="1487587"/>
          </a:xfrm>
          <a:prstGeom prst="rect">
            <a:avLst/>
          </a:prstGeom>
        </p:spPr>
        <p:txBody>
          <a:bodyPr lIns="0" tIns="0" rIns="0" bIns="0" rtlCol="0" anchor="t">
            <a:spAutoFit/>
          </a:bodyPr>
          <a:lstStyle/>
          <a:p>
            <a:pPr>
              <a:lnSpc>
                <a:spcPts val="2239"/>
              </a:lnSpc>
            </a:pPr>
            <a:r>
              <a:rPr lang="en-US" sz="1866" spc="55">
                <a:solidFill>
                  <a:srgbClr val="353E41"/>
                </a:solidFill>
                <a:latin typeface="Codec Pro"/>
                <a:ea typeface="Codec Pro"/>
                <a:cs typeface="Codec Pro"/>
                <a:sym typeface="Codec Pro"/>
              </a:rPr>
              <a:t>To explore the </a:t>
            </a:r>
            <a:r>
              <a:rPr lang="en-US" sz="1866" b="1" spc="55">
                <a:solidFill>
                  <a:srgbClr val="353E41"/>
                </a:solidFill>
                <a:latin typeface="Codec Pro Bold"/>
                <a:ea typeface="Codec Pro Bold"/>
                <a:cs typeface="Codec Pro Bold"/>
                <a:sym typeface="Codec Pro Bold"/>
              </a:rPr>
              <a:t>outcomes and impact </a:t>
            </a:r>
            <a:r>
              <a:rPr lang="en-US" sz="1866" spc="55">
                <a:solidFill>
                  <a:srgbClr val="353E41"/>
                </a:solidFill>
                <a:latin typeface="Codec Pro"/>
                <a:ea typeface="Codec Pro"/>
                <a:cs typeface="Codec Pro"/>
                <a:sym typeface="Codec Pro"/>
              </a:rPr>
              <a:t>of the YPAG model, across three areas: </a:t>
            </a:r>
          </a:p>
          <a:p>
            <a:pPr marL="331065" lvl="1" indent="-165532">
              <a:lnSpc>
                <a:spcPts val="1840"/>
              </a:lnSpc>
              <a:buFont typeface="Arial"/>
              <a:buChar char="•"/>
            </a:pPr>
            <a:r>
              <a:rPr lang="en-US" sz="1533" spc="46">
                <a:solidFill>
                  <a:srgbClr val="353E41"/>
                </a:solidFill>
                <a:latin typeface="Codec Pro"/>
                <a:ea typeface="Codec Pro"/>
                <a:cs typeface="Codec Pro"/>
                <a:sym typeface="Codec Pro"/>
              </a:rPr>
              <a:t>The young people involved </a:t>
            </a:r>
          </a:p>
          <a:p>
            <a:pPr marL="331065" lvl="1" indent="-165532">
              <a:lnSpc>
                <a:spcPts val="1840"/>
              </a:lnSpc>
              <a:buFont typeface="Arial"/>
              <a:buChar char="•"/>
            </a:pPr>
            <a:r>
              <a:rPr lang="en-US" sz="1533" spc="46">
                <a:solidFill>
                  <a:srgbClr val="353E41"/>
                </a:solidFill>
                <a:latin typeface="Codec Pro"/>
                <a:ea typeface="Codec Pro"/>
                <a:cs typeface="Codec Pro"/>
                <a:sym typeface="Codec Pro"/>
              </a:rPr>
              <a:t>The VRU’s work and decision-making </a:t>
            </a:r>
          </a:p>
          <a:p>
            <a:pPr marL="331065" lvl="1" indent="-165532">
              <a:lnSpc>
                <a:spcPts val="1840"/>
              </a:lnSpc>
              <a:buFont typeface="Arial"/>
              <a:buChar char="•"/>
            </a:pPr>
            <a:r>
              <a:rPr lang="en-US" sz="1533" spc="46">
                <a:solidFill>
                  <a:srgbClr val="353E41"/>
                </a:solidFill>
                <a:latin typeface="Codec Pro"/>
                <a:ea typeface="Codec Pro"/>
                <a:cs typeface="Codec Pro"/>
                <a:sym typeface="Codec Pro"/>
              </a:rPr>
              <a:t>Wider stakeholders and sectors to understand how YPAG has contributed to the violence reduction agenda </a:t>
            </a:r>
          </a:p>
        </p:txBody>
      </p:sp>
      <p:sp>
        <p:nvSpPr>
          <p:cNvPr id="10" name="TextBox 10"/>
          <p:cNvSpPr txBox="1"/>
          <p:nvPr/>
        </p:nvSpPr>
        <p:spPr>
          <a:xfrm>
            <a:off x="1174046" y="5123030"/>
            <a:ext cx="6047590" cy="564257"/>
          </a:xfrm>
          <a:prstGeom prst="rect">
            <a:avLst/>
          </a:prstGeom>
        </p:spPr>
        <p:txBody>
          <a:bodyPr lIns="0" tIns="0" rIns="0" bIns="0" rtlCol="0" anchor="t">
            <a:spAutoFit/>
          </a:bodyPr>
          <a:lstStyle/>
          <a:p>
            <a:pPr>
              <a:lnSpc>
                <a:spcPts val="2239"/>
              </a:lnSpc>
            </a:pPr>
            <a:r>
              <a:rPr lang="en-US" sz="1866" spc="55">
                <a:solidFill>
                  <a:srgbClr val="353E41"/>
                </a:solidFill>
                <a:latin typeface="Codec Pro"/>
                <a:ea typeface="Codec Pro"/>
                <a:cs typeface="Codec Pro"/>
                <a:sym typeface="Codec Pro"/>
              </a:rPr>
              <a:t> Ensuring a legacy of </a:t>
            </a:r>
            <a:r>
              <a:rPr lang="en-US" sz="1866" b="1" spc="55">
                <a:solidFill>
                  <a:srgbClr val="353E41"/>
                </a:solidFill>
                <a:latin typeface="Codec Pro Bold"/>
                <a:ea typeface="Codec Pro Bold"/>
                <a:cs typeface="Codec Pro Bold"/>
                <a:sym typeface="Codec Pro Bold"/>
              </a:rPr>
              <a:t>shared learning </a:t>
            </a:r>
            <a:r>
              <a:rPr lang="en-US" sz="1866" spc="55">
                <a:solidFill>
                  <a:srgbClr val="353E41"/>
                </a:solidFill>
                <a:latin typeface="Codec Pro"/>
                <a:ea typeface="Codec Pro"/>
                <a:cs typeface="Codec Pro"/>
                <a:sym typeface="Codec Pro"/>
              </a:rPr>
              <a:t>and evidence </a:t>
            </a:r>
            <a:r>
              <a:rPr lang="en-US" sz="1866" b="1" spc="55">
                <a:solidFill>
                  <a:srgbClr val="353E41"/>
                </a:solidFill>
                <a:latin typeface="Codec Pro Bold"/>
                <a:ea typeface="Codec Pro Bold"/>
                <a:cs typeface="Codec Pro Bold"/>
                <a:sym typeface="Codec Pro Bold"/>
              </a:rPr>
              <a:t>best practice </a:t>
            </a:r>
          </a:p>
        </p:txBody>
      </p:sp>
      <p:sp>
        <p:nvSpPr>
          <p:cNvPr id="11" name="AutoShape 11"/>
          <p:cNvSpPr/>
          <p:nvPr/>
        </p:nvSpPr>
        <p:spPr>
          <a:xfrm>
            <a:off x="8147163" y="2667922"/>
            <a:ext cx="0" cy="1022683"/>
          </a:xfrm>
          <a:prstGeom prst="line">
            <a:avLst/>
          </a:prstGeom>
          <a:ln w="38100" cap="flat">
            <a:solidFill>
              <a:srgbClr val="000000"/>
            </a:solidFill>
            <a:prstDash val="solid"/>
            <a:headEnd type="none" w="sm" len="sm"/>
            <a:tailEnd type="none" w="sm" len="sm"/>
          </a:ln>
        </p:spPr>
        <p:txBody>
          <a:bodyPr/>
          <a:lstStyle/>
          <a:p>
            <a:endParaRPr lang="en-GB"/>
          </a:p>
        </p:txBody>
      </p:sp>
      <p:grpSp>
        <p:nvGrpSpPr>
          <p:cNvPr id="12" name="Group 12"/>
          <p:cNvGrpSpPr/>
          <p:nvPr/>
        </p:nvGrpSpPr>
        <p:grpSpPr>
          <a:xfrm>
            <a:off x="8007464" y="2528221"/>
            <a:ext cx="3106899" cy="279400"/>
            <a:chOff x="0" y="0"/>
            <a:chExt cx="6213799" cy="558800"/>
          </a:xfrm>
        </p:grpSpPr>
        <p:grpSp>
          <p:nvGrpSpPr>
            <p:cNvPr id="13" name="Group 13"/>
            <p:cNvGrpSpPr/>
            <p:nvPr/>
          </p:nvGrpSpPr>
          <p:grpSpPr>
            <a:xfrm>
              <a:off x="0" y="0"/>
              <a:ext cx="558800" cy="558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16" name="TextBox 16"/>
            <p:cNvSpPr txBox="1"/>
            <p:nvPr/>
          </p:nvSpPr>
          <p:spPr>
            <a:xfrm>
              <a:off x="936006" y="60326"/>
              <a:ext cx="5277793"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Jun 24 </a:t>
              </a:r>
              <a:r>
                <a:rPr lang="en-US" sz="1267" spc="38">
                  <a:solidFill>
                    <a:srgbClr val="353E41"/>
                  </a:solidFill>
                  <a:latin typeface="Codec Pro"/>
                  <a:ea typeface="Codec Pro"/>
                  <a:cs typeface="Codec Pro"/>
                  <a:sym typeface="Codec Pro"/>
                </a:rPr>
                <a:t>Project starts</a:t>
              </a:r>
            </a:p>
          </p:txBody>
        </p:sp>
      </p:grpSp>
      <p:grpSp>
        <p:nvGrpSpPr>
          <p:cNvPr id="17" name="Group 17"/>
          <p:cNvGrpSpPr/>
          <p:nvPr/>
        </p:nvGrpSpPr>
        <p:grpSpPr>
          <a:xfrm>
            <a:off x="8007464" y="3109413"/>
            <a:ext cx="3106899" cy="279400"/>
            <a:chOff x="0" y="0"/>
            <a:chExt cx="6213799" cy="558800"/>
          </a:xfrm>
        </p:grpSpPr>
        <p:grpSp>
          <p:nvGrpSpPr>
            <p:cNvPr id="18" name="Group 18"/>
            <p:cNvGrpSpPr/>
            <p:nvPr/>
          </p:nvGrpSpPr>
          <p:grpSpPr>
            <a:xfrm>
              <a:off x="0" y="0"/>
              <a:ext cx="558800" cy="5588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21" name="TextBox 21"/>
            <p:cNvSpPr txBox="1"/>
            <p:nvPr/>
          </p:nvSpPr>
          <p:spPr>
            <a:xfrm>
              <a:off x="936006" y="60326"/>
              <a:ext cx="5277793"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Aug-Dec 24 </a:t>
              </a:r>
              <a:r>
                <a:rPr lang="en-US" sz="1267" spc="38">
                  <a:solidFill>
                    <a:srgbClr val="353E41"/>
                  </a:solidFill>
                  <a:latin typeface="Codec Pro"/>
                  <a:ea typeface="Codec Pro"/>
                  <a:cs typeface="Codec Pro"/>
                  <a:sym typeface="Codec Pro"/>
                </a:rPr>
                <a:t>Youth engagement</a:t>
              </a:r>
            </a:p>
          </p:txBody>
        </p:sp>
      </p:grpSp>
      <p:sp>
        <p:nvSpPr>
          <p:cNvPr id="22" name="AutoShape 22"/>
          <p:cNvSpPr/>
          <p:nvPr/>
        </p:nvSpPr>
        <p:spPr>
          <a:xfrm>
            <a:off x="8147163" y="3970005"/>
            <a:ext cx="0" cy="1464175"/>
          </a:xfrm>
          <a:prstGeom prst="line">
            <a:avLst/>
          </a:prstGeom>
          <a:ln w="38100" cap="flat">
            <a:solidFill>
              <a:srgbClr val="000000"/>
            </a:solidFill>
            <a:prstDash val="sysDash"/>
            <a:headEnd type="none" w="sm" len="sm"/>
            <a:tailEnd type="none" w="sm" len="sm"/>
          </a:ln>
        </p:spPr>
        <p:txBody>
          <a:bodyPr/>
          <a:lstStyle/>
          <a:p>
            <a:endParaRPr lang="en-GB"/>
          </a:p>
        </p:txBody>
      </p:sp>
      <p:grpSp>
        <p:nvGrpSpPr>
          <p:cNvPr id="23" name="Group 23"/>
          <p:cNvGrpSpPr/>
          <p:nvPr/>
        </p:nvGrpSpPr>
        <p:grpSpPr>
          <a:xfrm>
            <a:off x="8007463" y="3690605"/>
            <a:ext cx="3877013" cy="279400"/>
            <a:chOff x="0" y="0"/>
            <a:chExt cx="7754026" cy="558800"/>
          </a:xfrm>
        </p:grpSpPr>
        <p:grpSp>
          <p:nvGrpSpPr>
            <p:cNvPr id="24" name="Group 24"/>
            <p:cNvGrpSpPr/>
            <p:nvPr/>
          </p:nvGrpSpPr>
          <p:grpSpPr>
            <a:xfrm>
              <a:off x="0" y="0"/>
              <a:ext cx="558800" cy="5588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27" name="TextBox 27"/>
            <p:cNvSpPr txBox="1"/>
            <p:nvPr/>
          </p:nvSpPr>
          <p:spPr>
            <a:xfrm>
              <a:off x="936008" y="60326"/>
              <a:ext cx="6818018"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Jan 25 </a:t>
              </a:r>
              <a:r>
                <a:rPr lang="en-US" sz="1267" spc="38">
                  <a:solidFill>
                    <a:srgbClr val="353E41"/>
                  </a:solidFill>
                  <a:latin typeface="Codec Pro"/>
                  <a:ea typeface="Codec Pro"/>
                  <a:cs typeface="Codec Pro"/>
                  <a:sym typeface="Codec Pro"/>
                </a:rPr>
                <a:t>Parent and staff engagement </a:t>
              </a:r>
            </a:p>
          </p:txBody>
        </p:sp>
      </p:grpSp>
      <p:grpSp>
        <p:nvGrpSpPr>
          <p:cNvPr id="28" name="Group 28"/>
          <p:cNvGrpSpPr/>
          <p:nvPr/>
        </p:nvGrpSpPr>
        <p:grpSpPr>
          <a:xfrm>
            <a:off x="8007463" y="4271797"/>
            <a:ext cx="3877013" cy="279400"/>
            <a:chOff x="0" y="0"/>
            <a:chExt cx="7754026" cy="558800"/>
          </a:xfrm>
        </p:grpSpPr>
        <p:grpSp>
          <p:nvGrpSpPr>
            <p:cNvPr id="29" name="Group 29"/>
            <p:cNvGrpSpPr/>
            <p:nvPr/>
          </p:nvGrpSpPr>
          <p:grpSpPr>
            <a:xfrm>
              <a:off x="0" y="0"/>
              <a:ext cx="558800" cy="55880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32" name="TextBox 32"/>
            <p:cNvSpPr txBox="1"/>
            <p:nvPr/>
          </p:nvSpPr>
          <p:spPr>
            <a:xfrm>
              <a:off x="936008" y="60326"/>
              <a:ext cx="6818018"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Apr 25 </a:t>
              </a:r>
              <a:r>
                <a:rPr lang="en-US" sz="1267" spc="38">
                  <a:solidFill>
                    <a:srgbClr val="353E41"/>
                  </a:solidFill>
                  <a:latin typeface="Codec Pro"/>
                  <a:ea typeface="Codec Pro"/>
                  <a:cs typeface="Codec Pro"/>
                  <a:sym typeface="Codec Pro"/>
                </a:rPr>
                <a:t>Interim report </a:t>
              </a:r>
            </a:p>
          </p:txBody>
        </p:sp>
      </p:grpSp>
      <p:grpSp>
        <p:nvGrpSpPr>
          <p:cNvPr id="33" name="Group 33"/>
          <p:cNvGrpSpPr/>
          <p:nvPr/>
        </p:nvGrpSpPr>
        <p:grpSpPr>
          <a:xfrm>
            <a:off x="8007463" y="4852988"/>
            <a:ext cx="3877013" cy="279400"/>
            <a:chOff x="0" y="0"/>
            <a:chExt cx="7754026" cy="558800"/>
          </a:xfrm>
        </p:grpSpPr>
        <p:grpSp>
          <p:nvGrpSpPr>
            <p:cNvPr id="34" name="Group 34"/>
            <p:cNvGrpSpPr/>
            <p:nvPr/>
          </p:nvGrpSpPr>
          <p:grpSpPr>
            <a:xfrm>
              <a:off x="0" y="0"/>
              <a:ext cx="558800" cy="55880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36" name="TextBox 36"/>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37" name="TextBox 37"/>
            <p:cNvSpPr txBox="1"/>
            <p:nvPr/>
          </p:nvSpPr>
          <p:spPr>
            <a:xfrm>
              <a:off x="936008" y="60326"/>
              <a:ext cx="6818018"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Aug-Dec 25 </a:t>
              </a:r>
              <a:r>
                <a:rPr lang="en-US" sz="1267" spc="38">
                  <a:solidFill>
                    <a:srgbClr val="353E41"/>
                  </a:solidFill>
                  <a:latin typeface="Codec Pro"/>
                  <a:ea typeface="Codec Pro"/>
                  <a:cs typeface="Codec Pro"/>
                  <a:sym typeface="Codec Pro"/>
                </a:rPr>
                <a:t>Endline data collection</a:t>
              </a:r>
            </a:p>
          </p:txBody>
        </p:sp>
      </p:grpSp>
      <p:grpSp>
        <p:nvGrpSpPr>
          <p:cNvPr id="38" name="Group 38"/>
          <p:cNvGrpSpPr/>
          <p:nvPr/>
        </p:nvGrpSpPr>
        <p:grpSpPr>
          <a:xfrm>
            <a:off x="8007463" y="5434180"/>
            <a:ext cx="3877013" cy="279400"/>
            <a:chOff x="0" y="0"/>
            <a:chExt cx="7754026" cy="558800"/>
          </a:xfrm>
        </p:grpSpPr>
        <p:grpSp>
          <p:nvGrpSpPr>
            <p:cNvPr id="39" name="Group 39"/>
            <p:cNvGrpSpPr/>
            <p:nvPr/>
          </p:nvGrpSpPr>
          <p:grpSpPr>
            <a:xfrm>
              <a:off x="0" y="0"/>
              <a:ext cx="558800" cy="55880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6412"/>
              </a:solidFill>
            </p:spPr>
            <p:txBody>
              <a:bodyPr/>
              <a:lstStyle/>
              <a:p>
                <a:endParaRPr lang="en-GB"/>
              </a:p>
            </p:txBody>
          </p:sp>
          <p:sp>
            <p:nvSpPr>
              <p:cNvPr id="41" name="TextBox 41"/>
              <p:cNvSpPr txBox="1"/>
              <p:nvPr/>
            </p:nvSpPr>
            <p:spPr>
              <a:xfrm>
                <a:off x="76200" y="38100"/>
                <a:ext cx="660400" cy="698500"/>
              </a:xfrm>
              <a:prstGeom prst="rect">
                <a:avLst/>
              </a:prstGeom>
            </p:spPr>
            <p:txBody>
              <a:bodyPr lIns="33867" tIns="33867" rIns="33867" bIns="33867" rtlCol="0" anchor="ctr"/>
              <a:lstStyle/>
              <a:p>
                <a:pPr algn="ctr">
                  <a:lnSpc>
                    <a:spcPts val="1919"/>
                  </a:lnSpc>
                </a:pPr>
                <a:endParaRPr sz="1200"/>
              </a:p>
            </p:txBody>
          </p:sp>
        </p:grpSp>
        <p:sp>
          <p:nvSpPr>
            <p:cNvPr id="42" name="TextBox 42"/>
            <p:cNvSpPr txBox="1"/>
            <p:nvPr/>
          </p:nvSpPr>
          <p:spPr>
            <a:xfrm>
              <a:off x="936008" y="60326"/>
              <a:ext cx="6818018" cy="384720"/>
            </a:xfrm>
            <a:prstGeom prst="rect">
              <a:avLst/>
            </a:prstGeom>
          </p:spPr>
          <p:txBody>
            <a:bodyPr lIns="0" tIns="0" rIns="0" bIns="0" rtlCol="0" anchor="t">
              <a:spAutoFit/>
            </a:bodyPr>
            <a:lstStyle/>
            <a:p>
              <a:pPr>
                <a:lnSpc>
                  <a:spcPts val="1520"/>
                </a:lnSpc>
              </a:pPr>
              <a:r>
                <a:rPr lang="en-US" sz="1267" b="1" spc="38">
                  <a:solidFill>
                    <a:srgbClr val="353E41"/>
                  </a:solidFill>
                  <a:latin typeface="Codec Pro Bold"/>
                  <a:ea typeface="Codec Pro Bold"/>
                  <a:cs typeface="Codec Pro Bold"/>
                  <a:sym typeface="Codec Pro Bold"/>
                </a:rPr>
                <a:t>Apr 26 F</a:t>
              </a:r>
              <a:r>
                <a:rPr lang="en-US" sz="1267" spc="38">
                  <a:solidFill>
                    <a:srgbClr val="353E41"/>
                  </a:solidFill>
                  <a:latin typeface="Codec Pro"/>
                  <a:ea typeface="Codec Pro"/>
                  <a:cs typeface="Codec Pro"/>
                  <a:sym typeface="Codec Pro"/>
                </a:rPr>
                <a:t>inal report </a:t>
              </a:r>
            </a:p>
          </p:txBody>
        </p:sp>
      </p:grpSp>
    </p:spTree>
    <p:extLst>
      <p:ext uri="{BB962C8B-B14F-4D97-AF65-F5344CB8AC3E}">
        <p14:creationId xmlns:p14="http://schemas.microsoft.com/office/powerpoint/2010/main" val="2027934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0" y="0"/>
            <a:ext cx="12192000" cy="6910188"/>
            <a:chOff x="0" y="0"/>
            <a:chExt cx="4816593" cy="2729951"/>
          </a:xfrm>
        </p:grpSpPr>
        <p:sp>
          <p:nvSpPr>
            <p:cNvPr id="4" name="Freeform 4"/>
            <p:cNvSpPr/>
            <p:nvPr/>
          </p:nvSpPr>
          <p:spPr>
            <a:xfrm>
              <a:off x="0" y="0"/>
              <a:ext cx="4816592" cy="2729951"/>
            </a:xfrm>
            <a:custGeom>
              <a:avLst/>
              <a:gdLst/>
              <a:ahLst/>
              <a:cxnLst/>
              <a:rect l="l" t="t" r="r" b="b"/>
              <a:pathLst>
                <a:path w="4816592" h="2729951">
                  <a:moveTo>
                    <a:pt x="0" y="0"/>
                  </a:moveTo>
                  <a:lnTo>
                    <a:pt x="4816592" y="0"/>
                  </a:lnTo>
                  <a:lnTo>
                    <a:pt x="4816592" y="2729951"/>
                  </a:lnTo>
                  <a:lnTo>
                    <a:pt x="0" y="2729951"/>
                  </a:lnTo>
                  <a:close/>
                </a:path>
              </a:pathLst>
            </a:custGeom>
            <a:solidFill>
              <a:srgbClr val="000000">
                <a:alpha val="71765"/>
              </a:srgbClr>
            </a:solidFill>
          </p:spPr>
          <p:txBody>
            <a:bodyPr/>
            <a:lstStyle/>
            <a:p>
              <a:endParaRPr lang="en-GB"/>
            </a:p>
          </p:txBody>
        </p:sp>
        <p:sp>
          <p:nvSpPr>
            <p:cNvPr id="5" name="TextBox 5"/>
            <p:cNvSpPr txBox="1"/>
            <p:nvPr/>
          </p:nvSpPr>
          <p:spPr>
            <a:xfrm>
              <a:off x="0" y="-38100"/>
              <a:ext cx="4816593" cy="2768051"/>
            </a:xfrm>
            <a:prstGeom prst="rect">
              <a:avLst/>
            </a:prstGeom>
          </p:spPr>
          <p:txBody>
            <a:bodyPr lIns="33867" tIns="33867" rIns="33867" bIns="33867" rtlCol="0" anchor="ctr"/>
            <a:lstStyle/>
            <a:p>
              <a:pPr algn="ctr">
                <a:lnSpc>
                  <a:spcPts val="1919"/>
                </a:lnSpc>
              </a:pPr>
              <a:endParaRPr sz="1200"/>
            </a:p>
          </p:txBody>
        </p:sp>
      </p:grpSp>
      <p:sp>
        <p:nvSpPr>
          <p:cNvPr id="6" name="Freeform 6"/>
          <p:cNvSpPr/>
          <p:nvPr/>
        </p:nvSpPr>
        <p:spPr>
          <a:xfrm rot="8458436">
            <a:off x="-717951" y="2640"/>
            <a:ext cx="2701652" cy="1444156"/>
          </a:xfrm>
          <a:custGeom>
            <a:avLst/>
            <a:gdLst/>
            <a:ahLst/>
            <a:cxnLst/>
            <a:rect l="l" t="t" r="r" b="b"/>
            <a:pathLst>
              <a:path w="4052478" h="2166234">
                <a:moveTo>
                  <a:pt x="0" y="0"/>
                </a:moveTo>
                <a:lnTo>
                  <a:pt x="4052477" y="0"/>
                </a:lnTo>
                <a:lnTo>
                  <a:pt x="4052477" y="2166234"/>
                </a:lnTo>
                <a:lnTo>
                  <a:pt x="0" y="21662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GB"/>
          </a:p>
        </p:txBody>
      </p:sp>
      <p:sp>
        <p:nvSpPr>
          <p:cNvPr id="7" name="Freeform 7"/>
          <p:cNvSpPr/>
          <p:nvPr/>
        </p:nvSpPr>
        <p:spPr>
          <a:xfrm rot="7682761">
            <a:off x="-451722" y="-518228"/>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8" name="Freeform 8"/>
          <p:cNvSpPr/>
          <p:nvPr/>
        </p:nvSpPr>
        <p:spPr>
          <a:xfrm rot="89514">
            <a:off x="11521881" y="6187881"/>
            <a:ext cx="1220488" cy="1220488"/>
          </a:xfrm>
          <a:custGeom>
            <a:avLst/>
            <a:gdLst/>
            <a:ahLst/>
            <a:cxnLst/>
            <a:rect l="l" t="t" r="r" b="b"/>
            <a:pathLst>
              <a:path w="1830732" h="1830732">
                <a:moveTo>
                  <a:pt x="0" y="0"/>
                </a:moveTo>
                <a:lnTo>
                  <a:pt x="1830732" y="0"/>
                </a:lnTo>
                <a:lnTo>
                  <a:pt x="1830732" y="1830732"/>
                </a:lnTo>
                <a:lnTo>
                  <a:pt x="0" y="18307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1015189" y="1585019"/>
            <a:ext cx="8057335" cy="1155701"/>
          </a:xfrm>
          <a:prstGeom prst="rect">
            <a:avLst/>
          </a:prstGeom>
        </p:spPr>
        <p:txBody>
          <a:bodyPr lIns="0" tIns="0" rIns="0" bIns="0" rtlCol="0" anchor="t">
            <a:spAutoFit/>
          </a:bodyPr>
          <a:lstStyle/>
          <a:p>
            <a:pPr>
              <a:lnSpc>
                <a:spcPts val="9258"/>
              </a:lnSpc>
            </a:pPr>
            <a:r>
              <a:rPr lang="en-US" sz="7715" spc="524">
                <a:solidFill>
                  <a:srgbClr val="FEFFFF"/>
                </a:solidFill>
                <a:latin typeface="Codec Pro ExtraBold"/>
                <a:ea typeface="Codec Pro ExtraBold"/>
                <a:cs typeface="Codec Pro ExtraBold"/>
                <a:sym typeface="Codec Pro ExtraBold"/>
              </a:rPr>
              <a:t>Looking ahead...</a:t>
            </a:r>
          </a:p>
        </p:txBody>
      </p:sp>
      <p:sp>
        <p:nvSpPr>
          <p:cNvPr id="10" name="Freeform 10"/>
          <p:cNvSpPr/>
          <p:nvPr/>
        </p:nvSpPr>
        <p:spPr>
          <a:xfrm>
            <a:off x="5355430" y="6172200"/>
            <a:ext cx="1414235" cy="461234"/>
          </a:xfrm>
          <a:custGeom>
            <a:avLst/>
            <a:gdLst/>
            <a:ahLst/>
            <a:cxnLst/>
            <a:rect l="l" t="t" r="r" b="b"/>
            <a:pathLst>
              <a:path w="2121352" h="691851">
                <a:moveTo>
                  <a:pt x="0" y="0"/>
                </a:moveTo>
                <a:lnTo>
                  <a:pt x="2121352" y="0"/>
                </a:lnTo>
                <a:lnTo>
                  <a:pt x="2121352" y="691851"/>
                </a:lnTo>
                <a:lnTo>
                  <a:pt x="0" y="691851"/>
                </a:lnTo>
                <a:lnTo>
                  <a:pt x="0" y="0"/>
                </a:lnTo>
                <a:close/>
              </a:path>
            </a:pathLst>
          </a:custGeom>
          <a:blipFill>
            <a:blip r:embed="rId8"/>
            <a:stretch>
              <a:fillRect/>
            </a:stretch>
          </a:blipFill>
        </p:spPr>
        <p:txBody>
          <a:bodyPr/>
          <a:lstStyle/>
          <a:p>
            <a:endParaRPr lang="en-GB"/>
          </a:p>
        </p:txBody>
      </p:sp>
    </p:spTree>
    <p:extLst>
      <p:ext uri="{BB962C8B-B14F-4D97-AF65-F5344CB8AC3E}">
        <p14:creationId xmlns:p14="http://schemas.microsoft.com/office/powerpoint/2010/main" val="3380775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46AD2-8196-4680-B1CE-DA9383C00540}"/>
              </a:ext>
            </a:extLst>
          </p:cNvPr>
          <p:cNvSpPr>
            <a:spLocks noGrp="1"/>
          </p:cNvSpPr>
          <p:nvPr>
            <p:ph type="ctrTitle"/>
          </p:nvPr>
        </p:nvSpPr>
        <p:spPr>
          <a:xfrm>
            <a:off x="1" y="2231072"/>
            <a:ext cx="7391400" cy="2524760"/>
          </a:xfrm>
        </p:spPr>
        <p:txBody>
          <a:bodyPr>
            <a:normAutofit/>
          </a:bodyPr>
          <a:lstStyle/>
          <a:p>
            <a:pPr algn="ctr"/>
            <a:r>
              <a:rPr lang="en-GB" sz="4800" dirty="0"/>
              <a:t>Children’s Voices &amp; Lived Experience in Decision Making</a:t>
            </a:r>
          </a:p>
        </p:txBody>
      </p:sp>
      <p:sp>
        <p:nvSpPr>
          <p:cNvPr id="3" name="Subtitle 2">
            <a:extLst>
              <a:ext uri="{FF2B5EF4-FFF2-40B4-BE49-F238E27FC236}">
                <a16:creationId xmlns:a16="http://schemas.microsoft.com/office/drawing/2014/main" id="{E724A761-7866-C6E5-EF5A-871164C70A84}"/>
              </a:ext>
            </a:extLst>
          </p:cNvPr>
          <p:cNvSpPr>
            <a:spLocks noGrp="1"/>
          </p:cNvSpPr>
          <p:nvPr>
            <p:ph type="subTitle" idx="4294967295"/>
          </p:nvPr>
        </p:nvSpPr>
        <p:spPr>
          <a:xfrm>
            <a:off x="746126" y="4948238"/>
            <a:ext cx="5899150" cy="1655762"/>
          </a:xfrm>
        </p:spPr>
        <p:txBody>
          <a:bodyPr>
            <a:normAutofit/>
          </a:bodyPr>
          <a:lstStyle/>
          <a:p>
            <a:pPr marL="0" indent="0" algn="ctr">
              <a:buNone/>
            </a:pPr>
            <a:r>
              <a:rPr lang="en-GB" sz="1400" dirty="0">
                <a:solidFill>
                  <a:schemeClr val="bg1"/>
                </a:solidFill>
              </a:rPr>
              <a:t>Georgia  Watkinson</a:t>
            </a:r>
          </a:p>
          <a:p>
            <a:pPr marL="0" indent="0" algn="ctr">
              <a:buNone/>
            </a:pPr>
            <a:r>
              <a:rPr lang="en-GB" sz="1400" dirty="0">
                <a:solidFill>
                  <a:schemeClr val="bg1"/>
                </a:solidFill>
              </a:rPr>
              <a:t>Research &amp; Evaluation Specialist</a:t>
            </a:r>
          </a:p>
          <a:p>
            <a:pPr marL="0" indent="0" algn="ctr">
              <a:buNone/>
            </a:pPr>
            <a:r>
              <a:rPr lang="en-GB" sz="1400" dirty="0">
                <a:solidFill>
                  <a:schemeClr val="bg1"/>
                </a:solidFill>
              </a:rPr>
              <a:t>West Yorkshire Violence Reduction Partnership</a:t>
            </a:r>
            <a:endParaRPr lang="en-GB" sz="1800" dirty="0">
              <a:solidFill>
                <a:schemeClr val="bg1"/>
              </a:solidFill>
            </a:endParaRPr>
          </a:p>
        </p:txBody>
      </p:sp>
    </p:spTree>
    <p:extLst>
      <p:ext uri="{BB962C8B-B14F-4D97-AF65-F5344CB8AC3E}">
        <p14:creationId xmlns:p14="http://schemas.microsoft.com/office/powerpoint/2010/main" val="80258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5AFD2-5AF2-04B4-E751-C6D626387909}"/>
              </a:ext>
            </a:extLst>
          </p:cNvPr>
          <p:cNvSpPr>
            <a:spLocks noGrp="1"/>
          </p:cNvSpPr>
          <p:nvPr>
            <p:ph type="title"/>
          </p:nvPr>
        </p:nvSpPr>
        <p:spPr>
          <a:xfrm>
            <a:off x="408709" y="907185"/>
            <a:ext cx="4962922" cy="729384"/>
          </a:xfrm>
        </p:spPr>
        <p:txBody>
          <a:bodyPr anchor="t">
            <a:normAutofit/>
          </a:bodyPr>
          <a:lstStyle/>
          <a:p>
            <a:r>
              <a:rPr lang="en-GB" dirty="0"/>
              <a:t>Child First </a:t>
            </a:r>
          </a:p>
        </p:txBody>
      </p:sp>
      <p:graphicFrame>
        <p:nvGraphicFramePr>
          <p:cNvPr id="5" name="Content Placeholder 4">
            <a:extLst>
              <a:ext uri="{FF2B5EF4-FFF2-40B4-BE49-F238E27FC236}">
                <a16:creationId xmlns:a16="http://schemas.microsoft.com/office/drawing/2014/main" id="{567CC374-2001-2F39-A658-F770F6A9460A}"/>
              </a:ext>
            </a:extLst>
          </p:cNvPr>
          <p:cNvGraphicFramePr>
            <a:graphicFrameLocks noGrp="1"/>
          </p:cNvGraphicFramePr>
          <p:nvPr>
            <p:ph idx="1"/>
          </p:nvPr>
        </p:nvGraphicFramePr>
        <p:xfrm>
          <a:off x="408708" y="1636568"/>
          <a:ext cx="7747739" cy="4471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AE609C98-3472-AC77-2982-3EA77A3B0E7E}"/>
              </a:ext>
            </a:extLst>
          </p:cNvPr>
          <p:cNvGrpSpPr/>
          <p:nvPr/>
        </p:nvGrpSpPr>
        <p:grpSpPr>
          <a:xfrm>
            <a:off x="8794749" y="260350"/>
            <a:ext cx="2988541" cy="5674658"/>
            <a:chOff x="8794749" y="260350"/>
            <a:chExt cx="2988541" cy="5674658"/>
          </a:xfrm>
        </p:grpSpPr>
        <p:sp>
          <p:nvSpPr>
            <p:cNvPr id="2" name="Speech Bubble: Rectangle with Corners Rounded 1">
              <a:extLst>
                <a:ext uri="{FF2B5EF4-FFF2-40B4-BE49-F238E27FC236}">
                  <a16:creationId xmlns:a16="http://schemas.microsoft.com/office/drawing/2014/main" id="{C62A1CE5-0C4D-C76D-DDC8-F554D27BDD08}"/>
                </a:ext>
              </a:extLst>
            </p:cNvPr>
            <p:cNvSpPr/>
            <p:nvPr/>
          </p:nvSpPr>
          <p:spPr>
            <a:xfrm>
              <a:off x="8794749" y="260350"/>
              <a:ext cx="2988541" cy="1549400"/>
            </a:xfrm>
            <a:prstGeom prst="wedgeRoundRectCallout">
              <a:avLst>
                <a:gd name="adj1" fmla="val 39298"/>
                <a:gd name="adj2" fmla="val 711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“Professionals should know my story so I don’t have to repeat my story”</a:t>
              </a:r>
            </a:p>
          </p:txBody>
        </p:sp>
        <p:sp>
          <p:nvSpPr>
            <p:cNvPr id="4" name="Speech Bubble: Rectangle with Corners Rounded 3">
              <a:extLst>
                <a:ext uri="{FF2B5EF4-FFF2-40B4-BE49-F238E27FC236}">
                  <a16:creationId xmlns:a16="http://schemas.microsoft.com/office/drawing/2014/main" id="{F84798C1-E422-99EC-B862-5BD83F67C2D8}"/>
                </a:ext>
              </a:extLst>
            </p:cNvPr>
            <p:cNvSpPr/>
            <p:nvPr/>
          </p:nvSpPr>
          <p:spPr>
            <a:xfrm>
              <a:off x="8794749" y="2322979"/>
              <a:ext cx="2988541" cy="1549400"/>
            </a:xfrm>
            <a:prstGeom prst="wedgeRoundRectCallout">
              <a:avLst>
                <a:gd name="adj1" fmla="val 39298"/>
                <a:gd name="adj2" fmla="val 711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“Don’t make assumptions, get to know me”</a:t>
              </a:r>
            </a:p>
          </p:txBody>
        </p:sp>
        <p:sp>
          <p:nvSpPr>
            <p:cNvPr id="6" name="Speech Bubble: Rectangle with Corners Rounded 5">
              <a:extLst>
                <a:ext uri="{FF2B5EF4-FFF2-40B4-BE49-F238E27FC236}">
                  <a16:creationId xmlns:a16="http://schemas.microsoft.com/office/drawing/2014/main" id="{C276FB91-4F8C-8849-3C42-FAD7E454D5FF}"/>
                </a:ext>
              </a:extLst>
            </p:cNvPr>
            <p:cNvSpPr/>
            <p:nvPr/>
          </p:nvSpPr>
          <p:spPr>
            <a:xfrm>
              <a:off x="8794749" y="4385608"/>
              <a:ext cx="2988541" cy="1549400"/>
            </a:xfrm>
            <a:prstGeom prst="wedgeRoundRectCallout">
              <a:avLst>
                <a:gd name="adj1" fmla="val 39298"/>
                <a:gd name="adj2" fmla="val 71107"/>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highlight>
                    <a:srgbClr val="FFFFFF"/>
                  </a:highlight>
                  <a:uLnTx/>
                  <a:uFillTx/>
                  <a:latin typeface="Arial" panose="020B0604020202020204" pitchFamily="34" charset="0"/>
                  <a:ea typeface="Aptos" panose="020B0004020202020204" pitchFamily="34" charset="0"/>
                  <a:cs typeface="Times New Roman" panose="02020603050405020304" pitchFamily="18" charset="0"/>
                </a:rPr>
                <a:t>“Listening to the boundaries I have set, and building trust with honesty and kindness” </a:t>
              </a:r>
              <a:endParaRPr kumimoji="0" lang="en-GB" sz="1800" b="0" i="1"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07390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4B990A-3978-67B5-23C4-A157D9AB1980}"/>
              </a:ext>
            </a:extLst>
          </p:cNvPr>
          <p:cNvSpPr>
            <a:spLocks noGrp="1"/>
          </p:cNvSpPr>
          <p:nvPr>
            <p:ph type="title"/>
          </p:nvPr>
        </p:nvSpPr>
        <p:spPr>
          <a:xfrm>
            <a:off x="408709" y="622229"/>
            <a:ext cx="4962922" cy="729384"/>
          </a:xfrm>
        </p:spPr>
        <p:txBody>
          <a:bodyPr anchor="t">
            <a:normAutofit/>
          </a:bodyPr>
          <a:lstStyle/>
          <a:p>
            <a:r>
              <a:rPr lang="en-GB" dirty="0"/>
              <a:t>Co-producing a Framework</a:t>
            </a:r>
          </a:p>
        </p:txBody>
      </p:sp>
      <p:sp>
        <p:nvSpPr>
          <p:cNvPr id="3" name="Content Placeholder 2">
            <a:extLst>
              <a:ext uri="{FF2B5EF4-FFF2-40B4-BE49-F238E27FC236}">
                <a16:creationId xmlns:a16="http://schemas.microsoft.com/office/drawing/2014/main" id="{E7090AC4-DFBE-4DCC-23FD-400B5E9C2509}"/>
              </a:ext>
            </a:extLst>
          </p:cNvPr>
          <p:cNvSpPr>
            <a:spLocks noGrp="1"/>
          </p:cNvSpPr>
          <p:nvPr>
            <p:ph idx="1"/>
          </p:nvPr>
        </p:nvSpPr>
        <p:spPr>
          <a:xfrm>
            <a:off x="408709" y="1440584"/>
            <a:ext cx="7763741" cy="4884015"/>
          </a:xfrm>
        </p:spPr>
        <p:txBody>
          <a:bodyPr>
            <a:normAutofit lnSpcReduction="10000"/>
          </a:bodyPr>
          <a:lstStyle/>
          <a:p>
            <a:pPr marL="285750" indent="-285750" rtl="0" fontAlgn="base">
              <a:buFont typeface="Arial" panose="020B0604020202020204" pitchFamily="34" charset="0"/>
              <a:buChar char="•"/>
            </a:pPr>
            <a:r>
              <a:rPr lang="en-GB" b="0" i="0" u="none" strike="noStrike" dirty="0">
                <a:solidFill>
                  <a:srgbClr val="17243D"/>
                </a:solidFill>
                <a:effectLst/>
              </a:rPr>
              <a:t>Our framework has been co-produced with over 450 children from across West Yorkshire. This was all done through face-to-face workshops in a variety of locations including schools, alternative provisions, youth clubs and football pitches</a:t>
            </a:r>
            <a:r>
              <a:rPr lang="en-US" b="0" i="0" dirty="0">
                <a:solidFill>
                  <a:srgbClr val="17243D"/>
                </a:solidFill>
                <a:effectLst/>
              </a:rPr>
              <a:t>​</a:t>
            </a:r>
          </a:p>
          <a:p>
            <a:pPr marL="285750" indent="-285750" fontAlgn="base">
              <a:buFont typeface="Arial" panose="020B0604020202020204" pitchFamily="34" charset="0"/>
              <a:buChar char="•"/>
            </a:pPr>
            <a:r>
              <a:rPr lang="en-GB" b="0" i="0" u="none" strike="noStrike" dirty="0">
                <a:solidFill>
                  <a:srgbClr val="17243D"/>
                </a:solidFill>
                <a:effectLst/>
              </a:rPr>
              <a:t>We used a variety of engagement methods throughout these sessions including;</a:t>
            </a:r>
            <a:r>
              <a:rPr lang="en-US" b="0" i="0" dirty="0">
                <a:solidFill>
                  <a:srgbClr val="17243D"/>
                </a:solidFill>
                <a:effectLst/>
              </a:rPr>
              <a:t>​</a:t>
            </a:r>
          </a:p>
          <a:p>
            <a:pPr marL="742950" lvl="1" indent="-285750" fontAlgn="base">
              <a:buFont typeface="Arial" panose="020B0604020202020204" pitchFamily="34" charset="0"/>
              <a:buChar char="•"/>
            </a:pPr>
            <a:r>
              <a:rPr lang="en-GB" b="0" i="0" u="none" strike="noStrike" dirty="0">
                <a:solidFill>
                  <a:srgbClr val="17243D"/>
                </a:solidFill>
                <a:effectLst/>
              </a:rPr>
              <a:t>Focus groups, some of which were child led</a:t>
            </a:r>
            <a:r>
              <a:rPr lang="en-US" b="0" i="0" dirty="0">
                <a:solidFill>
                  <a:srgbClr val="17243D"/>
                </a:solidFill>
                <a:effectLst/>
              </a:rPr>
              <a:t>​</a:t>
            </a:r>
          </a:p>
          <a:p>
            <a:pPr marL="742950" lvl="1" indent="-285750" fontAlgn="base">
              <a:buFont typeface="Arial" panose="020B0604020202020204" pitchFamily="34" charset="0"/>
              <a:buChar char="•"/>
            </a:pPr>
            <a:r>
              <a:rPr lang="en-GB" b="0" i="0" u="none" strike="noStrike" dirty="0">
                <a:solidFill>
                  <a:srgbClr val="17243D"/>
                </a:solidFill>
                <a:effectLst/>
              </a:rPr>
              <a:t>1:1 sessions</a:t>
            </a:r>
            <a:r>
              <a:rPr lang="en-US" b="0" i="0" dirty="0">
                <a:solidFill>
                  <a:srgbClr val="17243D"/>
                </a:solidFill>
                <a:effectLst/>
              </a:rPr>
              <a:t>​</a:t>
            </a:r>
          </a:p>
          <a:p>
            <a:pPr marL="742950" lvl="1" indent="-285750" fontAlgn="base">
              <a:buFont typeface="Arial" panose="020B0604020202020204" pitchFamily="34" charset="0"/>
              <a:buChar char="•"/>
            </a:pPr>
            <a:r>
              <a:rPr lang="en-GB" b="0" i="0" u="none" strike="noStrike" dirty="0">
                <a:solidFill>
                  <a:srgbClr val="17243D"/>
                </a:solidFill>
                <a:effectLst/>
              </a:rPr>
              <a:t>Drawing</a:t>
            </a:r>
            <a:r>
              <a:rPr lang="en-US" b="0" i="0" dirty="0">
                <a:solidFill>
                  <a:srgbClr val="17243D"/>
                </a:solidFill>
                <a:effectLst/>
              </a:rPr>
              <a:t>​</a:t>
            </a:r>
          </a:p>
          <a:p>
            <a:pPr marL="742950" lvl="1" indent="-285750" fontAlgn="base">
              <a:buFont typeface="Arial" panose="020B0604020202020204" pitchFamily="34" charset="0"/>
              <a:buChar char="•"/>
            </a:pPr>
            <a:r>
              <a:rPr lang="en-GB" b="0" i="0" u="none" strike="noStrike" dirty="0">
                <a:solidFill>
                  <a:srgbClr val="17243D"/>
                </a:solidFill>
                <a:effectLst/>
              </a:rPr>
              <a:t>Mind maps</a:t>
            </a:r>
            <a:r>
              <a:rPr lang="en-US" b="0" i="0" dirty="0">
                <a:solidFill>
                  <a:srgbClr val="17243D"/>
                </a:solidFill>
                <a:effectLst/>
              </a:rPr>
              <a:t>​</a:t>
            </a:r>
          </a:p>
          <a:p>
            <a:pPr marL="742950" lvl="1" indent="-285750" fontAlgn="base">
              <a:buFont typeface="Arial" panose="020B0604020202020204" pitchFamily="34" charset="0"/>
              <a:buChar char="•"/>
            </a:pPr>
            <a:r>
              <a:rPr lang="en-GB" b="0" i="0" u="none" strike="noStrike" dirty="0">
                <a:solidFill>
                  <a:srgbClr val="17243D"/>
                </a:solidFill>
                <a:effectLst/>
              </a:rPr>
              <a:t>Snakes and ladders</a:t>
            </a:r>
            <a:r>
              <a:rPr lang="en-US" b="0" i="0" dirty="0">
                <a:solidFill>
                  <a:srgbClr val="17243D"/>
                </a:solidFill>
                <a:effectLst/>
              </a:rPr>
              <a:t>​</a:t>
            </a:r>
          </a:p>
          <a:p>
            <a:pPr marL="285750" indent="-285750" rtl="0" fontAlgn="base">
              <a:buFont typeface="Arial" panose="020B0604020202020204" pitchFamily="34" charset="0"/>
              <a:buChar char="•"/>
            </a:pPr>
            <a:r>
              <a:rPr lang="en-GB" b="0" i="0" u="none" strike="noStrike" dirty="0">
                <a:solidFill>
                  <a:srgbClr val="17243D"/>
                </a:solidFill>
                <a:effectLst/>
              </a:rPr>
              <a:t>After engagement we had collected over 16,000 words of feedback to analyse and my team conducted a thematic analysis on this and created a draft of the framework</a:t>
            </a:r>
            <a:r>
              <a:rPr lang="en-US" b="0" i="0" dirty="0">
                <a:solidFill>
                  <a:srgbClr val="17243D"/>
                </a:solidFill>
                <a:effectLst/>
              </a:rPr>
              <a:t>​</a:t>
            </a:r>
          </a:p>
          <a:p>
            <a:pPr marL="285750" indent="-285750" rtl="0" fontAlgn="base">
              <a:buFont typeface="Arial" panose="020B0604020202020204" pitchFamily="34" charset="0"/>
              <a:buChar char="•"/>
            </a:pPr>
            <a:r>
              <a:rPr lang="en-GB" b="0" i="0" u="none" strike="noStrike" dirty="0">
                <a:solidFill>
                  <a:srgbClr val="17243D"/>
                </a:solidFill>
                <a:effectLst/>
              </a:rPr>
              <a:t>We sent this back out to every group of children we worked with to make sure we had interpreted their views correctly and got them to pick which quotes they wanted us to use throughout the framework</a:t>
            </a:r>
            <a:r>
              <a:rPr lang="en-US" b="0" i="0" dirty="0">
                <a:solidFill>
                  <a:srgbClr val="17243D"/>
                </a:solidFill>
                <a:effectLst/>
              </a:rPr>
              <a:t>​</a:t>
            </a:r>
          </a:p>
          <a:p>
            <a:pPr marL="285750" indent="-285750" rtl="0" fontAlgn="base">
              <a:buFont typeface="Arial" panose="020B0604020202020204" pitchFamily="34" charset="0"/>
              <a:buChar char="•"/>
            </a:pPr>
            <a:r>
              <a:rPr lang="en-GB" b="0" i="0" u="none" strike="noStrike" dirty="0">
                <a:solidFill>
                  <a:srgbClr val="17243D"/>
                </a:solidFill>
                <a:effectLst/>
              </a:rPr>
              <a:t>This process was invaluable to us and both the team an myself learnt so much from every single child we were able to speak to</a:t>
            </a:r>
            <a:endParaRPr lang="en-US" b="0" i="0" dirty="0">
              <a:solidFill>
                <a:srgbClr val="17243D"/>
              </a:solidFill>
              <a:effectLst/>
            </a:endParaRPr>
          </a:p>
        </p:txBody>
      </p:sp>
      <p:sp>
        <p:nvSpPr>
          <p:cNvPr id="2" name="Speech Bubble: Rectangle with Corners Rounded 1">
            <a:extLst>
              <a:ext uri="{FF2B5EF4-FFF2-40B4-BE49-F238E27FC236}">
                <a16:creationId xmlns:a16="http://schemas.microsoft.com/office/drawing/2014/main" id="{058E578C-E681-2DFE-0486-E66E15DE5363}"/>
              </a:ext>
            </a:extLst>
          </p:cNvPr>
          <p:cNvSpPr/>
          <p:nvPr/>
        </p:nvSpPr>
        <p:spPr>
          <a:xfrm>
            <a:off x="8794749" y="260350"/>
            <a:ext cx="2988541" cy="1549400"/>
          </a:xfrm>
          <a:prstGeom prst="wedgeRoundRectCallout">
            <a:avLst>
              <a:gd name="adj1" fmla="val 39298"/>
              <a:gd name="adj2" fmla="val 7110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“Explain why and say this is what we can do, what other ideas do you have”</a:t>
            </a:r>
          </a:p>
        </p:txBody>
      </p:sp>
      <p:sp>
        <p:nvSpPr>
          <p:cNvPr id="5" name="Speech Bubble: Rectangle with Corners Rounded 4">
            <a:extLst>
              <a:ext uri="{FF2B5EF4-FFF2-40B4-BE49-F238E27FC236}">
                <a16:creationId xmlns:a16="http://schemas.microsoft.com/office/drawing/2014/main" id="{D3772CFB-3316-DA33-AF36-52A04197010A}"/>
              </a:ext>
            </a:extLst>
          </p:cNvPr>
          <p:cNvSpPr/>
          <p:nvPr/>
        </p:nvSpPr>
        <p:spPr>
          <a:xfrm>
            <a:off x="8794749" y="2322979"/>
            <a:ext cx="2988541" cy="1549400"/>
          </a:xfrm>
          <a:prstGeom prst="wedgeRoundRectCallout">
            <a:avLst>
              <a:gd name="adj1" fmla="val 39298"/>
              <a:gd name="adj2" fmla="val 7110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mn-cs"/>
              </a:rPr>
              <a:t>“Kids have good opinions and solutions but adults don’t listen”</a:t>
            </a:r>
          </a:p>
        </p:txBody>
      </p:sp>
      <p:sp>
        <p:nvSpPr>
          <p:cNvPr id="6" name="Speech Bubble: Rectangle with Corners Rounded 5">
            <a:extLst>
              <a:ext uri="{FF2B5EF4-FFF2-40B4-BE49-F238E27FC236}">
                <a16:creationId xmlns:a16="http://schemas.microsoft.com/office/drawing/2014/main" id="{ECDE3AEF-3070-540C-75E4-6AB47D84E35C}"/>
              </a:ext>
            </a:extLst>
          </p:cNvPr>
          <p:cNvSpPr/>
          <p:nvPr/>
        </p:nvSpPr>
        <p:spPr>
          <a:xfrm>
            <a:off x="8794749" y="4385608"/>
            <a:ext cx="2988541" cy="1549400"/>
          </a:xfrm>
          <a:prstGeom prst="wedgeRoundRectCallout">
            <a:avLst>
              <a:gd name="adj1" fmla="val 39298"/>
              <a:gd name="adj2" fmla="val 71107"/>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“accepting sometimes we know more than professionals”</a:t>
            </a:r>
            <a:endPar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8664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532E-9AC7-501F-805C-C0E5C75AE497}"/>
              </a:ext>
            </a:extLst>
          </p:cNvPr>
          <p:cNvSpPr>
            <a:spLocks noGrp="1"/>
          </p:cNvSpPr>
          <p:nvPr>
            <p:ph type="title"/>
          </p:nvPr>
        </p:nvSpPr>
        <p:spPr>
          <a:xfrm>
            <a:off x="637309" y="326160"/>
            <a:ext cx="4962922" cy="729384"/>
          </a:xfrm>
        </p:spPr>
        <p:txBody>
          <a:bodyPr/>
          <a:lstStyle/>
          <a:p>
            <a:r>
              <a:rPr lang="en-GB" dirty="0"/>
              <a:t>The Framework</a:t>
            </a:r>
          </a:p>
        </p:txBody>
      </p:sp>
      <p:sp>
        <p:nvSpPr>
          <p:cNvPr id="4" name="Content Placeholder 3">
            <a:extLst>
              <a:ext uri="{FF2B5EF4-FFF2-40B4-BE49-F238E27FC236}">
                <a16:creationId xmlns:a16="http://schemas.microsoft.com/office/drawing/2014/main" id="{E0352352-7540-9A82-82E1-E120B2D9173E}"/>
              </a:ext>
            </a:extLst>
          </p:cNvPr>
          <p:cNvSpPr>
            <a:spLocks noGrp="1"/>
          </p:cNvSpPr>
          <p:nvPr>
            <p:ph idx="1"/>
          </p:nvPr>
        </p:nvSpPr>
        <p:spPr>
          <a:xfrm>
            <a:off x="551584" y="1179369"/>
            <a:ext cx="7297016" cy="5040456"/>
          </a:xfrm>
        </p:spPr>
        <p:txBody>
          <a:bodyPr/>
          <a:lstStyle/>
          <a:p>
            <a:pPr marL="285750" indent="-285750"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Our framework aims to outline how Child First can be incorporated at every level of an organisation</a:t>
            </a:r>
            <a:r>
              <a:rPr lang="en-US" sz="1800" b="0" i="0" dirty="0">
                <a:solidFill>
                  <a:srgbClr val="000000"/>
                </a:solidFill>
                <a:effectLst/>
                <a:latin typeface="Arial" panose="020B0604020202020204" pitchFamily="34" charset="0"/>
              </a:rPr>
              <a:t>​</a:t>
            </a:r>
          </a:p>
          <a:p>
            <a:pPr marL="285750" indent="-285750"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It is split into 5 sections, each covering a separate theme that was highlighted in our engagement. This includes:</a:t>
            </a:r>
            <a:r>
              <a:rPr lang="en-US" sz="1800" b="0" i="0" dirty="0">
                <a:solidFill>
                  <a:srgbClr val="000000"/>
                </a:solidFill>
                <a:effectLst/>
                <a:latin typeface="Arial" panose="020B0604020202020204" pitchFamily="34" charset="0"/>
              </a:rPr>
              <a:t>​</a:t>
            </a:r>
          </a:p>
          <a:p>
            <a:pPr marL="742950" lvl="1" indent="-28575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The importance of allowing children to help shape strategic direction,</a:t>
            </a:r>
            <a:r>
              <a:rPr lang="en-US" sz="1800" b="0" i="0" dirty="0">
                <a:solidFill>
                  <a:srgbClr val="000000"/>
                </a:solidFill>
                <a:effectLst/>
                <a:latin typeface="Arial" panose="020B0604020202020204" pitchFamily="34" charset="0"/>
              </a:rPr>
              <a:t>​</a:t>
            </a:r>
          </a:p>
          <a:p>
            <a:pPr marL="742950" lvl="1" indent="-28575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Creating a culture of meaningful engagement with children, </a:t>
            </a:r>
            <a:r>
              <a:rPr lang="en-US" sz="1800" b="0" i="0" dirty="0">
                <a:solidFill>
                  <a:srgbClr val="000000"/>
                </a:solidFill>
                <a:effectLst/>
                <a:latin typeface="Arial" panose="020B0604020202020204" pitchFamily="34" charset="0"/>
              </a:rPr>
              <a:t>​</a:t>
            </a:r>
          </a:p>
          <a:p>
            <a:pPr marL="742950" lvl="1" indent="-28575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Closing the feedback loop and, </a:t>
            </a:r>
            <a:r>
              <a:rPr lang="en-US" sz="1800" b="0" i="0" dirty="0">
                <a:solidFill>
                  <a:srgbClr val="000000"/>
                </a:solidFill>
                <a:effectLst/>
                <a:latin typeface="Arial" panose="020B0604020202020204" pitchFamily="34" charset="0"/>
              </a:rPr>
              <a:t>​</a:t>
            </a:r>
          </a:p>
          <a:p>
            <a:pPr marL="742950" lvl="1" indent="-28575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Steps to make engagement with children successful</a:t>
            </a:r>
            <a:r>
              <a:rPr lang="en-US" sz="1800" b="0" i="0" dirty="0">
                <a:solidFill>
                  <a:srgbClr val="000000"/>
                </a:solidFill>
                <a:effectLst/>
                <a:latin typeface="Arial" panose="020B0604020202020204" pitchFamily="34" charset="0"/>
              </a:rPr>
              <a:t>​</a:t>
            </a:r>
          </a:p>
          <a:p>
            <a:pPr marL="285750" indent="-285750"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We know that how Child First is applied will vary between roles and individual circumstances so we didn’t want to create a rigid document that wouldn’t work for everyone</a:t>
            </a:r>
            <a:r>
              <a:rPr lang="en-US" sz="1800" b="0" i="0" dirty="0">
                <a:solidFill>
                  <a:srgbClr val="000000"/>
                </a:solidFill>
                <a:effectLst/>
                <a:latin typeface="Arial" panose="020B0604020202020204" pitchFamily="34" charset="0"/>
              </a:rPr>
              <a:t>​</a:t>
            </a:r>
          </a:p>
          <a:p>
            <a:pPr marL="285750" indent="-285750" algn="l" rtl="0" fontAlgn="base">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Instead, each section is summarised with key learnings from children, and includes questions we can consider to help rethink our approaches or remind of us good opportunities to involve children</a:t>
            </a:r>
            <a:endParaRPr lang="en-US" sz="1800" b="0" i="0" dirty="0">
              <a:solidFill>
                <a:srgbClr val="000000"/>
              </a:solidFill>
              <a:effectLst/>
              <a:latin typeface="Arial" panose="020B0604020202020204" pitchFamily="34" charset="0"/>
            </a:endParaRPr>
          </a:p>
          <a:p>
            <a:endParaRPr lang="en-GB" dirty="0"/>
          </a:p>
        </p:txBody>
      </p:sp>
      <p:sp>
        <p:nvSpPr>
          <p:cNvPr id="3" name="Speech Bubble: Rectangle with Corners Rounded 2">
            <a:extLst>
              <a:ext uri="{FF2B5EF4-FFF2-40B4-BE49-F238E27FC236}">
                <a16:creationId xmlns:a16="http://schemas.microsoft.com/office/drawing/2014/main" id="{EBC8A4DC-7B62-09F8-B851-562D9AAD656A}"/>
              </a:ext>
            </a:extLst>
          </p:cNvPr>
          <p:cNvSpPr/>
          <p:nvPr/>
        </p:nvSpPr>
        <p:spPr>
          <a:xfrm>
            <a:off x="8794749" y="260350"/>
            <a:ext cx="2988541" cy="1549400"/>
          </a:xfrm>
          <a:prstGeom prst="wedgeRoundRectCallout">
            <a:avLst>
              <a:gd name="adj1" fmla="val 39298"/>
              <a:gd name="adj2" fmla="val 711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242424"/>
                </a:solidFill>
                <a:effectLst/>
                <a:highlight>
                  <a:srgbClr val="FFFFFF"/>
                </a:highlight>
                <a:uLnTx/>
                <a:uFillTx/>
                <a:latin typeface="Arial" panose="020B0604020202020204" pitchFamily="34" charset="0"/>
                <a:ea typeface="Times New Roman" panose="02020603050405020304" pitchFamily="18" charset="0"/>
                <a:cs typeface="+mn-cs"/>
              </a:rPr>
              <a:t>“There’s a lack of positive activities for older young people or they are too expensive”</a:t>
            </a:r>
            <a:endParaRPr kumimoji="0" lang="en-GB" sz="1800" b="0" i="1" u="none" strike="noStrike" kern="1200" cap="none" spc="0" normalizeH="0" baseline="0" noProof="0" dirty="0">
              <a:ln>
                <a:noFill/>
              </a:ln>
              <a:solidFill>
                <a:srgbClr val="000000"/>
              </a:solidFill>
              <a:effectLst/>
              <a:highlight>
                <a:srgbClr val="FFFFFF"/>
              </a:highlight>
              <a:uLnTx/>
              <a:uFillTx/>
              <a:latin typeface="Times New Roman" panose="02020603050405020304" pitchFamily="18" charset="0"/>
              <a:ea typeface="Times New Roman" panose="02020603050405020304" pitchFamily="18" charset="0"/>
              <a:cs typeface="+mn-cs"/>
            </a:endParaRPr>
          </a:p>
        </p:txBody>
      </p:sp>
      <p:sp>
        <p:nvSpPr>
          <p:cNvPr id="5" name="Speech Bubble: Rectangle with Corners Rounded 4">
            <a:extLst>
              <a:ext uri="{FF2B5EF4-FFF2-40B4-BE49-F238E27FC236}">
                <a16:creationId xmlns:a16="http://schemas.microsoft.com/office/drawing/2014/main" id="{8BCF7D6E-FA69-95AB-A046-7D55E1D00016}"/>
              </a:ext>
            </a:extLst>
          </p:cNvPr>
          <p:cNvSpPr/>
          <p:nvPr/>
        </p:nvSpPr>
        <p:spPr>
          <a:xfrm>
            <a:off x="8794749" y="2322979"/>
            <a:ext cx="2988541" cy="1549400"/>
          </a:xfrm>
          <a:prstGeom prst="wedgeRoundRectCallout">
            <a:avLst>
              <a:gd name="adj1" fmla="val 39298"/>
              <a:gd name="adj2" fmla="val 711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“More roles like Young Advisors and roles for young people in schools would be a good idea” </a:t>
            </a:r>
          </a:p>
        </p:txBody>
      </p:sp>
      <p:sp>
        <p:nvSpPr>
          <p:cNvPr id="6" name="Speech Bubble: Rectangle with Corners Rounded 5">
            <a:extLst>
              <a:ext uri="{FF2B5EF4-FFF2-40B4-BE49-F238E27FC236}">
                <a16:creationId xmlns:a16="http://schemas.microsoft.com/office/drawing/2014/main" id="{2CFD94E7-2273-B448-5903-17DAC23C6A87}"/>
              </a:ext>
            </a:extLst>
          </p:cNvPr>
          <p:cNvSpPr/>
          <p:nvPr/>
        </p:nvSpPr>
        <p:spPr>
          <a:xfrm>
            <a:off x="8794749" y="4385608"/>
            <a:ext cx="2988541" cy="1549400"/>
          </a:xfrm>
          <a:prstGeom prst="wedgeRoundRectCallout">
            <a:avLst>
              <a:gd name="adj1" fmla="val 39298"/>
              <a:gd name="adj2" fmla="val 7110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“Listening and putting answers together to improve things” </a:t>
            </a:r>
            <a:endParaRPr kumimoji="0" lang="en-GB" sz="1800" b="1"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91166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EA3434-7912-A4C4-87C4-E5A9656D2EFE}"/>
              </a:ext>
            </a:extLst>
          </p:cNvPr>
          <p:cNvSpPr>
            <a:spLocks noGrp="1"/>
          </p:cNvSpPr>
          <p:nvPr>
            <p:ph type="title"/>
          </p:nvPr>
        </p:nvSpPr>
        <p:spPr>
          <a:xfrm>
            <a:off x="500055" y="629397"/>
            <a:ext cx="5530364" cy="729384"/>
          </a:xfrm>
        </p:spPr>
        <p:txBody>
          <a:bodyPr/>
          <a:lstStyle/>
          <a:p>
            <a:r>
              <a:rPr lang="en-GB" dirty="0"/>
              <a:t>Children informing VRP work</a:t>
            </a:r>
          </a:p>
        </p:txBody>
      </p:sp>
      <p:sp>
        <p:nvSpPr>
          <p:cNvPr id="6" name="Arrow: Right 5">
            <a:extLst>
              <a:ext uri="{FF2B5EF4-FFF2-40B4-BE49-F238E27FC236}">
                <a16:creationId xmlns:a16="http://schemas.microsoft.com/office/drawing/2014/main" id="{C67D8F38-BB2F-AD77-FB07-973A226E4003}"/>
              </a:ext>
            </a:extLst>
          </p:cNvPr>
          <p:cNvSpPr/>
          <p:nvPr/>
        </p:nvSpPr>
        <p:spPr>
          <a:xfrm>
            <a:off x="2673040" y="2150732"/>
            <a:ext cx="2279276" cy="543165"/>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8EA31240-84FC-5FED-F0A2-DCC06CA284D6}"/>
              </a:ext>
            </a:extLst>
          </p:cNvPr>
          <p:cNvSpPr/>
          <p:nvPr/>
        </p:nvSpPr>
        <p:spPr>
          <a:xfrm>
            <a:off x="500055" y="1857939"/>
            <a:ext cx="1890179" cy="112875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More creative ways to feed into our work</a:t>
            </a:r>
          </a:p>
        </p:txBody>
      </p:sp>
      <p:sp>
        <p:nvSpPr>
          <p:cNvPr id="12" name="Rectangle: Rounded Corners 11">
            <a:extLst>
              <a:ext uri="{FF2B5EF4-FFF2-40B4-BE49-F238E27FC236}">
                <a16:creationId xmlns:a16="http://schemas.microsoft.com/office/drawing/2014/main" id="{25F4B334-6BC9-4538-E3F8-6AEBEF0CB67B}"/>
              </a:ext>
            </a:extLst>
          </p:cNvPr>
          <p:cNvSpPr/>
          <p:nvPr/>
        </p:nvSpPr>
        <p:spPr>
          <a:xfrm>
            <a:off x="5245696" y="1857939"/>
            <a:ext cx="2956744" cy="11287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Creative research methods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Framing our Futures</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launch event</a:t>
            </a:r>
            <a:endPar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09F163FE-427D-6A5C-619B-056105EA2EE3}"/>
              </a:ext>
            </a:extLst>
          </p:cNvPr>
          <p:cNvGrpSpPr/>
          <p:nvPr/>
        </p:nvGrpSpPr>
        <p:grpSpPr>
          <a:xfrm>
            <a:off x="500055" y="3325554"/>
            <a:ext cx="7691807" cy="1128751"/>
            <a:chOff x="500055" y="3325554"/>
            <a:chExt cx="7691807" cy="1128751"/>
          </a:xfrm>
        </p:grpSpPr>
        <p:sp>
          <p:nvSpPr>
            <p:cNvPr id="7" name="Arrow: Right 6">
              <a:extLst>
                <a:ext uri="{FF2B5EF4-FFF2-40B4-BE49-F238E27FC236}">
                  <a16:creationId xmlns:a16="http://schemas.microsoft.com/office/drawing/2014/main" id="{D21FF364-DCFF-3203-23CF-3786F893412F}"/>
                </a:ext>
              </a:extLst>
            </p:cNvPr>
            <p:cNvSpPr/>
            <p:nvPr/>
          </p:nvSpPr>
          <p:spPr>
            <a:xfrm>
              <a:off x="2673037" y="3618347"/>
              <a:ext cx="2279277" cy="543165"/>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F4D578B9-C782-B171-07C6-3433F4B4D592}"/>
                </a:ext>
              </a:extLst>
            </p:cNvPr>
            <p:cNvSpPr/>
            <p:nvPr/>
          </p:nvSpPr>
          <p:spPr>
            <a:xfrm>
              <a:off x="500055" y="3325554"/>
              <a:ext cx="1890179" cy="11287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Influence over comms campaigns</a:t>
              </a:r>
            </a:p>
          </p:txBody>
        </p:sp>
        <p:sp>
          <p:nvSpPr>
            <p:cNvPr id="13" name="Rectangle: Rounded Corners 12">
              <a:extLst>
                <a:ext uri="{FF2B5EF4-FFF2-40B4-BE49-F238E27FC236}">
                  <a16:creationId xmlns:a16="http://schemas.microsoft.com/office/drawing/2014/main" id="{5B4EA2C0-1641-122D-4A16-5547163D364F}"/>
                </a:ext>
              </a:extLst>
            </p:cNvPr>
            <p:cNvSpPr/>
            <p:nvPr/>
          </p:nvSpPr>
          <p:spPr>
            <a:xfrm>
              <a:off x="5235118" y="3325554"/>
              <a:ext cx="2956744" cy="11287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Youth Commission co-producing a comms campaign on their priorities</a:t>
              </a:r>
            </a:p>
          </p:txBody>
        </p:sp>
      </p:grpSp>
      <p:grpSp>
        <p:nvGrpSpPr>
          <p:cNvPr id="5" name="Group 4">
            <a:extLst>
              <a:ext uri="{FF2B5EF4-FFF2-40B4-BE49-F238E27FC236}">
                <a16:creationId xmlns:a16="http://schemas.microsoft.com/office/drawing/2014/main" id="{B0EBEF01-28CA-72A8-C4EB-B4B4E9ADFDF7}"/>
              </a:ext>
            </a:extLst>
          </p:cNvPr>
          <p:cNvGrpSpPr/>
          <p:nvPr/>
        </p:nvGrpSpPr>
        <p:grpSpPr>
          <a:xfrm>
            <a:off x="500055" y="4793169"/>
            <a:ext cx="7691807" cy="1128751"/>
            <a:chOff x="500055" y="3325554"/>
            <a:chExt cx="7691807" cy="1128751"/>
          </a:xfrm>
        </p:grpSpPr>
        <p:sp>
          <p:nvSpPr>
            <p:cNvPr id="10" name="Arrow: Right 9">
              <a:extLst>
                <a:ext uri="{FF2B5EF4-FFF2-40B4-BE49-F238E27FC236}">
                  <a16:creationId xmlns:a16="http://schemas.microsoft.com/office/drawing/2014/main" id="{63601B2D-9555-5654-A671-BA6FFB92DDD6}"/>
                </a:ext>
              </a:extLst>
            </p:cNvPr>
            <p:cNvSpPr/>
            <p:nvPr/>
          </p:nvSpPr>
          <p:spPr>
            <a:xfrm>
              <a:off x="2673037" y="3618347"/>
              <a:ext cx="2279277" cy="543165"/>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37CF6C88-74A6-7317-E564-B8342C885F53}"/>
                </a:ext>
              </a:extLst>
            </p:cNvPr>
            <p:cNvSpPr/>
            <p:nvPr/>
          </p:nvSpPr>
          <p:spPr>
            <a:xfrm>
              <a:off x="500055" y="3325554"/>
              <a:ext cx="1890179" cy="11287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Influencing decision making across West Yorkshire</a:t>
              </a:r>
            </a:p>
          </p:txBody>
        </p:sp>
        <p:sp>
          <p:nvSpPr>
            <p:cNvPr id="14" name="Rectangle: Rounded Corners 13">
              <a:extLst>
                <a:ext uri="{FF2B5EF4-FFF2-40B4-BE49-F238E27FC236}">
                  <a16:creationId xmlns:a16="http://schemas.microsoft.com/office/drawing/2014/main" id="{2C9AFCC2-6B84-1D85-7730-479B1C835C25}"/>
                </a:ext>
              </a:extLst>
            </p:cNvPr>
            <p:cNvSpPr/>
            <p:nvPr/>
          </p:nvSpPr>
          <p:spPr>
            <a:xfrm>
              <a:off x="5235118" y="3325554"/>
              <a:ext cx="2956744" cy="11287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Framework is now incorporated into wider policy areas e.g. policing and transport </a:t>
              </a:r>
            </a:p>
          </p:txBody>
        </p:sp>
      </p:grpSp>
      <p:sp>
        <p:nvSpPr>
          <p:cNvPr id="2" name="Speech Bubble: Rectangle with Corners Rounded 1">
            <a:extLst>
              <a:ext uri="{FF2B5EF4-FFF2-40B4-BE49-F238E27FC236}">
                <a16:creationId xmlns:a16="http://schemas.microsoft.com/office/drawing/2014/main" id="{DC7F20FB-839C-2719-0B5D-E0FCCB9247CF}"/>
              </a:ext>
            </a:extLst>
          </p:cNvPr>
          <p:cNvSpPr/>
          <p:nvPr/>
        </p:nvSpPr>
        <p:spPr>
          <a:xfrm>
            <a:off x="8794749" y="260350"/>
            <a:ext cx="2988541" cy="1549400"/>
          </a:xfrm>
          <a:prstGeom prst="wedgeRoundRectCallout">
            <a:avLst>
              <a:gd name="adj1" fmla="val 39298"/>
              <a:gd name="adj2" fmla="val 711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“Not think that cos I’ve been in trouble I’m no good”</a:t>
            </a:r>
          </a:p>
        </p:txBody>
      </p:sp>
      <p:sp>
        <p:nvSpPr>
          <p:cNvPr id="15" name="Speech Bubble: Rectangle with Corners Rounded 14">
            <a:extLst>
              <a:ext uri="{FF2B5EF4-FFF2-40B4-BE49-F238E27FC236}">
                <a16:creationId xmlns:a16="http://schemas.microsoft.com/office/drawing/2014/main" id="{B596649C-54A8-FA0F-C6DB-A30584546A1F}"/>
              </a:ext>
            </a:extLst>
          </p:cNvPr>
          <p:cNvSpPr/>
          <p:nvPr/>
        </p:nvSpPr>
        <p:spPr>
          <a:xfrm>
            <a:off x="8794749" y="2322979"/>
            <a:ext cx="2988541" cy="1549400"/>
          </a:xfrm>
          <a:prstGeom prst="wedgeRoundRectCallout">
            <a:avLst>
              <a:gd name="adj1" fmla="val 39298"/>
              <a:gd name="adj2" fmla="val 711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“Don’t judge me cos I’m from Beeston”</a:t>
            </a:r>
          </a:p>
        </p:txBody>
      </p:sp>
      <p:sp>
        <p:nvSpPr>
          <p:cNvPr id="16" name="Speech Bubble: Rectangle with Corners Rounded 15">
            <a:extLst>
              <a:ext uri="{FF2B5EF4-FFF2-40B4-BE49-F238E27FC236}">
                <a16:creationId xmlns:a16="http://schemas.microsoft.com/office/drawing/2014/main" id="{10B8A23B-97CC-ADC2-11F9-859418D14A6A}"/>
              </a:ext>
            </a:extLst>
          </p:cNvPr>
          <p:cNvSpPr/>
          <p:nvPr/>
        </p:nvSpPr>
        <p:spPr>
          <a:xfrm>
            <a:off x="8794749" y="4385608"/>
            <a:ext cx="2988541" cy="1549400"/>
          </a:xfrm>
          <a:prstGeom prst="wedgeRoundRectCallout">
            <a:avLst>
              <a:gd name="adj1" fmla="val 39298"/>
              <a:gd name="adj2" fmla="val 7110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“Don’t say I’m like my brother”</a:t>
            </a:r>
          </a:p>
        </p:txBody>
      </p:sp>
    </p:spTree>
    <p:extLst>
      <p:ext uri="{BB962C8B-B14F-4D97-AF65-F5344CB8AC3E}">
        <p14:creationId xmlns:p14="http://schemas.microsoft.com/office/powerpoint/2010/main" val="240033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47CB8EF2-628A-18EC-FF94-F108D3AFA4D7}"/>
              </a:ext>
            </a:extLst>
          </p:cNvPr>
          <p:cNvGraphicFramePr/>
          <p:nvPr/>
        </p:nvGraphicFramePr>
        <p:xfrm>
          <a:off x="849745" y="1556518"/>
          <a:ext cx="7296727" cy="37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F153C048-C0A0-E8A2-35D9-9DF1A170B3F0}"/>
              </a:ext>
            </a:extLst>
          </p:cNvPr>
          <p:cNvGrpSpPr/>
          <p:nvPr/>
        </p:nvGrpSpPr>
        <p:grpSpPr>
          <a:xfrm>
            <a:off x="8794749" y="260350"/>
            <a:ext cx="2988541" cy="5674658"/>
            <a:chOff x="8794749" y="260350"/>
            <a:chExt cx="2988541" cy="5674658"/>
          </a:xfrm>
        </p:grpSpPr>
        <p:sp>
          <p:nvSpPr>
            <p:cNvPr id="3" name="Speech Bubble: Rectangle with Corners Rounded 2">
              <a:extLst>
                <a:ext uri="{FF2B5EF4-FFF2-40B4-BE49-F238E27FC236}">
                  <a16:creationId xmlns:a16="http://schemas.microsoft.com/office/drawing/2014/main" id="{49F955A0-6EED-A241-26C6-DD28AC599B7A}"/>
                </a:ext>
              </a:extLst>
            </p:cNvPr>
            <p:cNvSpPr/>
            <p:nvPr/>
          </p:nvSpPr>
          <p:spPr>
            <a:xfrm>
              <a:off x="8794749" y="260350"/>
              <a:ext cx="2988541" cy="1549400"/>
            </a:xfrm>
            <a:prstGeom prst="wedgeRoundRectCallout">
              <a:avLst>
                <a:gd name="adj1" fmla="val 39298"/>
                <a:gd name="adj2" fmla="val 7110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“Don’t be boring!”</a:t>
              </a:r>
            </a:p>
          </p:txBody>
        </p:sp>
        <p:sp>
          <p:nvSpPr>
            <p:cNvPr id="4" name="Speech Bubble: Rectangle with Corners Rounded 3">
              <a:extLst>
                <a:ext uri="{FF2B5EF4-FFF2-40B4-BE49-F238E27FC236}">
                  <a16:creationId xmlns:a16="http://schemas.microsoft.com/office/drawing/2014/main" id="{76119219-25D7-E04D-71D3-AFDF31FBBAA8}"/>
                </a:ext>
              </a:extLst>
            </p:cNvPr>
            <p:cNvSpPr/>
            <p:nvPr/>
          </p:nvSpPr>
          <p:spPr>
            <a:xfrm>
              <a:off x="8794749" y="2322979"/>
              <a:ext cx="2988541" cy="1549400"/>
            </a:xfrm>
            <a:prstGeom prst="wedgeRoundRectCallout">
              <a:avLst>
                <a:gd name="adj1" fmla="val 39298"/>
                <a:gd name="adj2" fmla="val 7110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“They can’t grasp what you are saying so it puts you off”</a:t>
              </a:r>
            </a:p>
          </p:txBody>
        </p:sp>
        <p:sp>
          <p:nvSpPr>
            <p:cNvPr id="5" name="Speech Bubble: Rectangle with Corners Rounded 4">
              <a:extLst>
                <a:ext uri="{FF2B5EF4-FFF2-40B4-BE49-F238E27FC236}">
                  <a16:creationId xmlns:a16="http://schemas.microsoft.com/office/drawing/2014/main" id="{F229F7B5-EF41-2A8F-766E-A4AD483E6FA3}"/>
                </a:ext>
              </a:extLst>
            </p:cNvPr>
            <p:cNvSpPr/>
            <p:nvPr/>
          </p:nvSpPr>
          <p:spPr>
            <a:xfrm>
              <a:off x="8794749" y="4385608"/>
              <a:ext cx="2988541" cy="1549400"/>
            </a:xfrm>
            <a:prstGeom prst="wedgeRoundRectCallout">
              <a:avLst>
                <a:gd name="adj1" fmla="val 39298"/>
                <a:gd name="adj2" fmla="val 711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“Listen – that’s most important”</a:t>
              </a:r>
            </a:p>
          </p:txBody>
        </p:sp>
      </p:grpSp>
    </p:spTree>
    <p:extLst>
      <p:ext uri="{BB962C8B-B14F-4D97-AF65-F5344CB8AC3E}">
        <p14:creationId xmlns:p14="http://schemas.microsoft.com/office/powerpoint/2010/main" val="327799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7784" y="1682996"/>
            <a:ext cx="10629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Our co-produced </a:t>
            </a:r>
            <a:r>
              <a:rPr kumimoji="0" lang="en-GB" sz="18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definition</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5" name="Rounded Rectangle 7">
            <a:extLst>
              <a:ext uri="{FF2B5EF4-FFF2-40B4-BE49-F238E27FC236}">
                <a16:creationId xmlns:a16="http://schemas.microsoft.com/office/drawing/2014/main" id="{9471FA64-4347-F515-ACC3-03D25F7939B6}"/>
              </a:ext>
            </a:extLst>
          </p:cNvPr>
          <p:cNvSpPr/>
          <p:nvPr/>
        </p:nvSpPr>
        <p:spPr>
          <a:xfrm rot="10800000">
            <a:off x="561932" y="468803"/>
            <a:ext cx="9122604" cy="972826"/>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C8D0C5E-9EA2-5E1D-B331-9A843BBDA28E}"/>
              </a:ext>
            </a:extLst>
          </p:cNvPr>
          <p:cNvSpPr txBox="1"/>
          <p:nvPr/>
        </p:nvSpPr>
        <p:spPr>
          <a:xfrm>
            <a:off x="781051" y="609487"/>
            <a:ext cx="9122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focus on Violence among Children and Young People?</a:t>
            </a:r>
          </a:p>
        </p:txBody>
      </p:sp>
      <p:sp>
        <p:nvSpPr>
          <p:cNvPr id="7" name="Rounded Rectangle 7">
            <a:extLst>
              <a:ext uri="{FF2B5EF4-FFF2-40B4-BE49-F238E27FC236}">
                <a16:creationId xmlns:a16="http://schemas.microsoft.com/office/drawing/2014/main" id="{571D5F7D-729B-5315-016D-5EEA7E7F58B4}"/>
              </a:ext>
            </a:extLst>
          </p:cNvPr>
          <p:cNvSpPr/>
          <p:nvPr/>
        </p:nvSpPr>
        <p:spPr>
          <a:xfrm rot="10800000">
            <a:off x="561932" y="1881462"/>
            <a:ext cx="3505535" cy="184797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29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D96A60A-AD7B-6DE0-68CC-011A1A8BB40A}"/>
              </a:ext>
            </a:extLst>
          </p:cNvPr>
          <p:cNvSpPr/>
          <p:nvPr/>
        </p:nvSpPr>
        <p:spPr>
          <a:xfrm rot="10800000">
            <a:off x="4273839" y="3146190"/>
            <a:ext cx="3505535" cy="184797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ounded Rectangle 7">
            <a:extLst>
              <a:ext uri="{FF2B5EF4-FFF2-40B4-BE49-F238E27FC236}">
                <a16:creationId xmlns:a16="http://schemas.microsoft.com/office/drawing/2014/main" id="{A0DE3988-C844-D2D6-640D-F98828F6019E}"/>
              </a:ext>
            </a:extLst>
          </p:cNvPr>
          <p:cNvSpPr/>
          <p:nvPr/>
        </p:nvSpPr>
        <p:spPr>
          <a:xfrm rot="10800000">
            <a:off x="8248199" y="4400538"/>
            <a:ext cx="3505535" cy="184797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14" h="1373694">
                <a:moveTo>
                  <a:pt x="35585" y="218863"/>
                </a:moveTo>
                <a:cubicBezTo>
                  <a:pt x="35585" y="96268"/>
                  <a:pt x="202700" y="80741"/>
                  <a:pt x="410073" y="62575"/>
                </a:cubicBezTo>
                <a:cubicBezTo>
                  <a:pt x="665543" y="50942"/>
                  <a:pt x="671370" y="52746"/>
                  <a:pt x="938621" y="46120"/>
                </a:cubicBezTo>
                <a:cubicBezTo>
                  <a:pt x="1110482" y="35329"/>
                  <a:pt x="1332729" y="14832"/>
                  <a:pt x="1519963" y="15995"/>
                </a:cubicBezTo>
                <a:cubicBezTo>
                  <a:pt x="1707197" y="17158"/>
                  <a:pt x="1897648" y="-21086"/>
                  <a:pt x="2049912" y="16763"/>
                </a:cubicBezTo>
                <a:cubicBezTo>
                  <a:pt x="2172507" y="16763"/>
                  <a:pt x="2391159" y="96268"/>
                  <a:pt x="2391159" y="218863"/>
                </a:cubicBezTo>
                <a:cubicBezTo>
                  <a:pt x="2389412" y="338964"/>
                  <a:pt x="2405831" y="531735"/>
                  <a:pt x="2404084" y="651836"/>
                </a:cubicBezTo>
                <a:lnTo>
                  <a:pt x="2391159" y="1106750"/>
                </a:lnTo>
                <a:cubicBezTo>
                  <a:pt x="2391159" y="1229345"/>
                  <a:pt x="2291776" y="1328728"/>
                  <a:pt x="2169181" y="1328728"/>
                </a:cubicBezTo>
                <a:cubicBezTo>
                  <a:pt x="2069850" y="1327155"/>
                  <a:pt x="1952353" y="1355861"/>
                  <a:pt x="1853022" y="1354288"/>
                </a:cubicBezTo>
                <a:cubicBezTo>
                  <a:pt x="1536111" y="1346214"/>
                  <a:pt x="1201033" y="1380529"/>
                  <a:pt x="884122" y="1372455"/>
                </a:cubicBezTo>
                <a:lnTo>
                  <a:pt x="257563" y="1328728"/>
                </a:lnTo>
                <a:cubicBezTo>
                  <a:pt x="134968" y="1328728"/>
                  <a:pt x="35585" y="1229345"/>
                  <a:pt x="35585" y="1106750"/>
                </a:cubicBezTo>
                <a:cubicBezTo>
                  <a:pt x="33816" y="930889"/>
                  <a:pt x="1769" y="767139"/>
                  <a:pt x="0" y="591278"/>
                </a:cubicBezTo>
                <a:lnTo>
                  <a:pt x="35585" y="218863"/>
                </a:lnTo>
                <a:close/>
              </a:path>
            </a:pathLst>
          </a:custGeom>
          <a:solidFill>
            <a:srgbClr val="29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FF12551-0169-5045-CEDF-D092CBB4D166}"/>
              </a:ext>
            </a:extLst>
          </p:cNvPr>
          <p:cNvSpPr/>
          <p:nvPr/>
        </p:nvSpPr>
        <p:spPr>
          <a:xfrm>
            <a:off x="862356" y="2349456"/>
            <a:ext cx="282027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Children and young people are most at risk of experiencing violence</a:t>
            </a:r>
          </a:p>
        </p:txBody>
      </p:sp>
      <p:sp>
        <p:nvSpPr>
          <p:cNvPr id="11" name="Rectangle 10">
            <a:extLst>
              <a:ext uri="{FF2B5EF4-FFF2-40B4-BE49-F238E27FC236}">
                <a16:creationId xmlns:a16="http://schemas.microsoft.com/office/drawing/2014/main" id="{6FC732D9-4844-CE90-B819-146DF56EF380}"/>
              </a:ext>
            </a:extLst>
          </p:cNvPr>
          <p:cNvSpPr/>
          <p:nvPr/>
        </p:nvSpPr>
        <p:spPr>
          <a:xfrm>
            <a:off x="4581276" y="3446498"/>
            <a:ext cx="282027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Children and young people are most likely to experience multiple forms of interpersonal violence </a:t>
            </a:r>
          </a:p>
        </p:txBody>
      </p:sp>
      <p:sp>
        <p:nvSpPr>
          <p:cNvPr id="12" name="Rectangle 11">
            <a:extLst>
              <a:ext uri="{FF2B5EF4-FFF2-40B4-BE49-F238E27FC236}">
                <a16:creationId xmlns:a16="http://schemas.microsoft.com/office/drawing/2014/main" id="{5024FB1A-3B62-4F5B-22D0-504F088BEBCE}"/>
              </a:ext>
            </a:extLst>
          </p:cNvPr>
          <p:cNvSpPr/>
          <p:nvPr/>
        </p:nvSpPr>
        <p:spPr>
          <a:xfrm>
            <a:off x="8644276" y="4524135"/>
            <a:ext cx="302929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Evidence suggests that prevention approaches are most effective when implemented with children and young people</a:t>
            </a:r>
          </a:p>
        </p:txBody>
      </p:sp>
      <p:sp>
        <p:nvSpPr>
          <p:cNvPr id="13" name="Oval 28">
            <a:extLst>
              <a:ext uri="{FF2B5EF4-FFF2-40B4-BE49-F238E27FC236}">
                <a16:creationId xmlns:a16="http://schemas.microsoft.com/office/drawing/2014/main" id="{9496CCEE-0AD9-725F-836F-29188A5145B7}"/>
              </a:ext>
            </a:extLst>
          </p:cNvPr>
          <p:cNvSpPr/>
          <p:nvPr/>
        </p:nvSpPr>
        <p:spPr>
          <a:xfrm>
            <a:off x="439390" y="1842195"/>
            <a:ext cx="422966" cy="419534"/>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14" name="Oval 28">
            <a:extLst>
              <a:ext uri="{FF2B5EF4-FFF2-40B4-BE49-F238E27FC236}">
                <a16:creationId xmlns:a16="http://schemas.microsoft.com/office/drawing/2014/main" id="{119E0885-D96E-EFE4-416E-F79D683D7153}"/>
              </a:ext>
            </a:extLst>
          </p:cNvPr>
          <p:cNvSpPr/>
          <p:nvPr/>
        </p:nvSpPr>
        <p:spPr>
          <a:xfrm>
            <a:off x="4209573" y="3143457"/>
            <a:ext cx="422966" cy="419534"/>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29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15" name="Oval 28">
            <a:extLst>
              <a:ext uri="{FF2B5EF4-FFF2-40B4-BE49-F238E27FC236}">
                <a16:creationId xmlns:a16="http://schemas.microsoft.com/office/drawing/2014/main" id="{40C1396C-3437-91E0-34AE-76D63096796E}"/>
              </a:ext>
            </a:extLst>
          </p:cNvPr>
          <p:cNvSpPr/>
          <p:nvPr/>
        </p:nvSpPr>
        <p:spPr>
          <a:xfrm>
            <a:off x="8141142" y="4397805"/>
            <a:ext cx="422966" cy="419534"/>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pic>
        <p:nvPicPr>
          <p:cNvPr id="2" name="Picture 1">
            <a:extLst>
              <a:ext uri="{FF2B5EF4-FFF2-40B4-BE49-F238E27FC236}">
                <a16:creationId xmlns:a16="http://schemas.microsoft.com/office/drawing/2014/main" id="{5E5D0707-4E13-E522-F0B3-53654320A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0" y="4154886"/>
            <a:ext cx="2133835" cy="26926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E4B7FBC0-9841-FFA3-F605-AFF0B908B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42393" y="5646248"/>
            <a:ext cx="1277765" cy="1485900"/>
          </a:xfrm>
          <a:prstGeom prst="rect">
            <a:avLst/>
          </a:prstGeom>
        </p:spPr>
      </p:pic>
      <p:pic>
        <p:nvPicPr>
          <p:cNvPr id="16" name="Picture 15">
            <a:extLst>
              <a:ext uri="{FF2B5EF4-FFF2-40B4-BE49-F238E27FC236}">
                <a16:creationId xmlns:a16="http://schemas.microsoft.com/office/drawing/2014/main" id="{79684D2A-8490-A52F-D017-CE4CC658D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236" y="1029413"/>
            <a:ext cx="2261374" cy="1436278"/>
          </a:xfrm>
          <a:prstGeom prst="rect">
            <a:avLst/>
          </a:prstGeom>
        </p:spPr>
      </p:pic>
    </p:spTree>
    <p:extLst>
      <p:ext uri="{BB962C8B-B14F-4D97-AF65-F5344CB8AC3E}">
        <p14:creationId xmlns:p14="http://schemas.microsoft.com/office/powerpoint/2010/main" val="175698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555377-6F98-464B-68BB-76D22C3DEF6F}"/>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0589809-449C-6C35-54D6-EFD3BCD20C3C}"/>
                </a:ext>
              </a:extLst>
            </p:cNvPr>
            <p:cNvSpPr/>
            <p:nvPr/>
          </p:nvSpPr>
          <p:spPr>
            <a:xfrm>
              <a:off x="0" y="0"/>
              <a:ext cx="60833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DFFD0D7-6DCF-62B2-0E2D-362663F73ED1}"/>
                </a:ext>
              </a:extLst>
            </p:cNvPr>
            <p:cNvSpPr/>
            <p:nvPr/>
          </p:nvSpPr>
          <p:spPr>
            <a:xfrm>
              <a:off x="6083300" y="0"/>
              <a:ext cx="6108700" cy="685799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7">
              <a:extLst>
                <a:ext uri="{FF2B5EF4-FFF2-40B4-BE49-F238E27FC236}">
                  <a16:creationId xmlns:a16="http://schemas.microsoft.com/office/drawing/2014/main" id="{6A14CA33-8933-C1F1-327F-1FCF8CDA2ECB}"/>
                </a:ext>
              </a:extLst>
            </p:cNvPr>
            <p:cNvSpPr/>
            <p:nvPr/>
          </p:nvSpPr>
          <p:spPr>
            <a:xfrm rot="10800000">
              <a:off x="120180" y="100631"/>
              <a:ext cx="5842940" cy="6683099"/>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1159 w 2404170"/>
                <a:gd name="connsiteY7" fmla="*/ 1106750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39237 w 2404170"/>
                <a:gd name="connsiteY8" fmla="*/ 1350716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85746"/>
                <a:gd name="connsiteX1" fmla="*/ 410073 w 2404170"/>
                <a:gd name="connsiteY1" fmla="*/ 62575 h 1385746"/>
                <a:gd name="connsiteX2" fmla="*/ 938621 w 2404170"/>
                <a:gd name="connsiteY2" fmla="*/ 46120 h 1385746"/>
                <a:gd name="connsiteX3" fmla="*/ 1519963 w 2404170"/>
                <a:gd name="connsiteY3" fmla="*/ 15995 h 1385746"/>
                <a:gd name="connsiteX4" fmla="*/ 2049912 w 2404170"/>
                <a:gd name="connsiteY4" fmla="*/ 16763 h 1385746"/>
                <a:gd name="connsiteX5" fmla="*/ 2382176 w 2404170"/>
                <a:gd name="connsiteY5" fmla="*/ 96360 h 1385746"/>
                <a:gd name="connsiteX6" fmla="*/ 2404084 w 2404170"/>
                <a:gd name="connsiteY6" fmla="*/ 651836 h 1385746"/>
                <a:gd name="connsiteX7" fmla="*/ 2394154 w 2404170"/>
                <a:gd name="connsiteY7" fmla="*/ 1235535 h 1385746"/>
                <a:gd name="connsiteX8" fmla="*/ 2139237 w 2404170"/>
                <a:gd name="connsiteY8" fmla="*/ 1350716 h 1385746"/>
                <a:gd name="connsiteX9" fmla="*/ 1757202 w 2404170"/>
                <a:gd name="connsiteY9" fmla="*/ 1385699 h 1385746"/>
                <a:gd name="connsiteX10" fmla="*/ 884122 w 2404170"/>
                <a:gd name="connsiteY10" fmla="*/ 1372455 h 1385746"/>
                <a:gd name="connsiteX11" fmla="*/ 257563 w 2404170"/>
                <a:gd name="connsiteY11" fmla="*/ 1328728 h 1385746"/>
                <a:gd name="connsiteX12" fmla="*/ 35585 w 2404170"/>
                <a:gd name="connsiteY12" fmla="*/ 1106750 h 1385746"/>
                <a:gd name="connsiteX13" fmla="*/ 0 w 2404170"/>
                <a:gd name="connsiteY13" fmla="*/ 591278 h 1385746"/>
                <a:gd name="connsiteX14" fmla="*/ 35585 w 2404170"/>
                <a:gd name="connsiteY14" fmla="*/ 218863 h 1385746"/>
                <a:gd name="connsiteX0" fmla="*/ 35585 w 2404170"/>
                <a:gd name="connsiteY0" fmla="*/ 218863 h 1388409"/>
                <a:gd name="connsiteX1" fmla="*/ 410073 w 2404170"/>
                <a:gd name="connsiteY1" fmla="*/ 62575 h 1388409"/>
                <a:gd name="connsiteX2" fmla="*/ 938621 w 2404170"/>
                <a:gd name="connsiteY2" fmla="*/ 46120 h 1388409"/>
                <a:gd name="connsiteX3" fmla="*/ 1519963 w 2404170"/>
                <a:gd name="connsiteY3" fmla="*/ 15995 h 1388409"/>
                <a:gd name="connsiteX4" fmla="*/ 2049912 w 2404170"/>
                <a:gd name="connsiteY4" fmla="*/ 16763 h 1388409"/>
                <a:gd name="connsiteX5" fmla="*/ 2382176 w 2404170"/>
                <a:gd name="connsiteY5" fmla="*/ 96360 h 1388409"/>
                <a:gd name="connsiteX6" fmla="*/ 2404084 w 2404170"/>
                <a:gd name="connsiteY6" fmla="*/ 651836 h 1388409"/>
                <a:gd name="connsiteX7" fmla="*/ 2394154 w 2404170"/>
                <a:gd name="connsiteY7" fmla="*/ 1235535 h 1388409"/>
                <a:gd name="connsiteX8" fmla="*/ 2139237 w 2404170"/>
                <a:gd name="connsiteY8" fmla="*/ 1350716 h 1388409"/>
                <a:gd name="connsiteX9" fmla="*/ 1757202 w 2404170"/>
                <a:gd name="connsiteY9" fmla="*/ 1385699 h 1388409"/>
                <a:gd name="connsiteX10" fmla="*/ 884122 w 2404170"/>
                <a:gd name="connsiteY10" fmla="*/ 1372455 h 1388409"/>
                <a:gd name="connsiteX11" fmla="*/ 155754 w 2404170"/>
                <a:gd name="connsiteY11" fmla="*/ 1388409 h 1388409"/>
                <a:gd name="connsiteX12" fmla="*/ 35585 w 2404170"/>
                <a:gd name="connsiteY12" fmla="*/ 1106750 h 1388409"/>
                <a:gd name="connsiteX13" fmla="*/ 0 w 2404170"/>
                <a:gd name="connsiteY13" fmla="*/ 591278 h 1388409"/>
                <a:gd name="connsiteX14" fmla="*/ 35585 w 2404170"/>
                <a:gd name="connsiteY14" fmla="*/ 218863 h 1388409"/>
                <a:gd name="connsiteX0" fmla="*/ 0 w 2407512"/>
                <a:gd name="connsiteY0" fmla="*/ 99502 h 1388409"/>
                <a:gd name="connsiteX1" fmla="*/ 413415 w 2407512"/>
                <a:gd name="connsiteY1" fmla="*/ 6257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1034789 w 2407512"/>
                <a:gd name="connsiteY2" fmla="*/ 8427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7096 h 1386003"/>
                <a:gd name="connsiteX1" fmla="*/ 452342 w 2407512"/>
                <a:gd name="connsiteY1" fmla="*/ 3629 h 1386003"/>
                <a:gd name="connsiteX2" fmla="*/ 1034789 w 2407512"/>
                <a:gd name="connsiteY2" fmla="*/ 6021 h 1386003"/>
                <a:gd name="connsiteX3" fmla="*/ 1523305 w 2407512"/>
                <a:gd name="connsiteY3" fmla="*/ 13589 h 1386003"/>
                <a:gd name="connsiteX4" fmla="*/ 2053254 w 2407512"/>
                <a:gd name="connsiteY4" fmla="*/ 14357 h 1386003"/>
                <a:gd name="connsiteX5" fmla="*/ 2385518 w 2407512"/>
                <a:gd name="connsiteY5" fmla="*/ 93954 h 1386003"/>
                <a:gd name="connsiteX6" fmla="*/ 2407426 w 2407512"/>
                <a:gd name="connsiteY6" fmla="*/ 649430 h 1386003"/>
                <a:gd name="connsiteX7" fmla="*/ 2397496 w 2407512"/>
                <a:gd name="connsiteY7" fmla="*/ 1233129 h 1386003"/>
                <a:gd name="connsiteX8" fmla="*/ 2142579 w 2407512"/>
                <a:gd name="connsiteY8" fmla="*/ 1348310 h 1386003"/>
                <a:gd name="connsiteX9" fmla="*/ 1760544 w 2407512"/>
                <a:gd name="connsiteY9" fmla="*/ 1383293 h 1386003"/>
                <a:gd name="connsiteX10" fmla="*/ 887464 w 2407512"/>
                <a:gd name="connsiteY10" fmla="*/ 1370049 h 1386003"/>
                <a:gd name="connsiteX11" fmla="*/ 159096 w 2407512"/>
                <a:gd name="connsiteY11" fmla="*/ 1386003 h 1386003"/>
                <a:gd name="connsiteX12" fmla="*/ 38927 w 2407512"/>
                <a:gd name="connsiteY12" fmla="*/ 1104344 h 1386003"/>
                <a:gd name="connsiteX13" fmla="*/ 3342 w 2407512"/>
                <a:gd name="connsiteY13" fmla="*/ 588872 h 1386003"/>
                <a:gd name="connsiteX14" fmla="*/ 0 w 2407512"/>
                <a:gd name="connsiteY14" fmla="*/ 97096 h 1386003"/>
                <a:gd name="connsiteX0" fmla="*/ 0 w 2407512"/>
                <a:gd name="connsiteY0" fmla="*/ 98652 h 1387559"/>
                <a:gd name="connsiteX1" fmla="*/ 452342 w 2407512"/>
                <a:gd name="connsiteY1" fmla="*/ 5185 h 1387559"/>
                <a:gd name="connsiteX2" fmla="*/ 1034789 w 2407512"/>
                <a:gd name="connsiteY2" fmla="*/ 7577 h 1387559"/>
                <a:gd name="connsiteX3" fmla="*/ 1523305 w 2407512"/>
                <a:gd name="connsiteY3" fmla="*/ 15145 h 1387559"/>
                <a:gd name="connsiteX4" fmla="*/ 2005344 w 2407512"/>
                <a:gd name="connsiteY4" fmla="*/ 3349 h 1387559"/>
                <a:gd name="connsiteX5" fmla="*/ 2385518 w 2407512"/>
                <a:gd name="connsiteY5" fmla="*/ 95510 h 1387559"/>
                <a:gd name="connsiteX6" fmla="*/ 2407426 w 2407512"/>
                <a:gd name="connsiteY6" fmla="*/ 650986 h 1387559"/>
                <a:gd name="connsiteX7" fmla="*/ 2397496 w 2407512"/>
                <a:gd name="connsiteY7" fmla="*/ 1234685 h 1387559"/>
                <a:gd name="connsiteX8" fmla="*/ 2142579 w 2407512"/>
                <a:gd name="connsiteY8" fmla="*/ 1349866 h 1387559"/>
                <a:gd name="connsiteX9" fmla="*/ 1760544 w 2407512"/>
                <a:gd name="connsiteY9" fmla="*/ 1384849 h 1387559"/>
                <a:gd name="connsiteX10" fmla="*/ 887464 w 2407512"/>
                <a:gd name="connsiteY10" fmla="*/ 1371605 h 1387559"/>
                <a:gd name="connsiteX11" fmla="*/ 159096 w 2407512"/>
                <a:gd name="connsiteY11" fmla="*/ 1387559 h 1387559"/>
                <a:gd name="connsiteX12" fmla="*/ 38927 w 2407512"/>
                <a:gd name="connsiteY12" fmla="*/ 1105900 h 1387559"/>
                <a:gd name="connsiteX13" fmla="*/ 3342 w 2407512"/>
                <a:gd name="connsiteY13" fmla="*/ 590428 h 1387559"/>
                <a:gd name="connsiteX14" fmla="*/ 0 w 2407512"/>
                <a:gd name="connsiteY14" fmla="*/ 98652 h 1387559"/>
                <a:gd name="connsiteX0" fmla="*/ 0 w 2412467"/>
                <a:gd name="connsiteY0" fmla="*/ 100455 h 1389362"/>
                <a:gd name="connsiteX1" fmla="*/ 452342 w 2412467"/>
                <a:gd name="connsiteY1" fmla="*/ 6988 h 1389362"/>
                <a:gd name="connsiteX2" fmla="*/ 1034789 w 2412467"/>
                <a:gd name="connsiteY2" fmla="*/ 9380 h 1389362"/>
                <a:gd name="connsiteX3" fmla="*/ 1523305 w 2412467"/>
                <a:gd name="connsiteY3" fmla="*/ 16948 h 1389362"/>
                <a:gd name="connsiteX4" fmla="*/ 2005344 w 2412467"/>
                <a:gd name="connsiteY4" fmla="*/ 5152 h 1389362"/>
                <a:gd name="connsiteX5" fmla="*/ 2412467 w 2412467"/>
                <a:gd name="connsiteY5" fmla="*/ 91031 h 1389362"/>
                <a:gd name="connsiteX6" fmla="*/ 2407426 w 2412467"/>
                <a:gd name="connsiteY6" fmla="*/ 652789 h 1389362"/>
                <a:gd name="connsiteX7" fmla="*/ 2397496 w 2412467"/>
                <a:gd name="connsiteY7" fmla="*/ 1236488 h 1389362"/>
                <a:gd name="connsiteX8" fmla="*/ 2142579 w 2412467"/>
                <a:gd name="connsiteY8" fmla="*/ 1351669 h 1389362"/>
                <a:gd name="connsiteX9" fmla="*/ 1760544 w 2412467"/>
                <a:gd name="connsiteY9" fmla="*/ 1386652 h 1389362"/>
                <a:gd name="connsiteX10" fmla="*/ 887464 w 2412467"/>
                <a:gd name="connsiteY10" fmla="*/ 1373408 h 1389362"/>
                <a:gd name="connsiteX11" fmla="*/ 159096 w 2412467"/>
                <a:gd name="connsiteY11" fmla="*/ 1389362 h 1389362"/>
                <a:gd name="connsiteX12" fmla="*/ 38927 w 2412467"/>
                <a:gd name="connsiteY12" fmla="*/ 1107703 h 1389362"/>
                <a:gd name="connsiteX13" fmla="*/ 3342 w 2412467"/>
                <a:gd name="connsiteY13" fmla="*/ 592231 h 1389362"/>
                <a:gd name="connsiteX14" fmla="*/ 0 w 2412467"/>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397496 w 2428498"/>
                <a:gd name="connsiteY7" fmla="*/ 1236488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57551 w 2428498"/>
                <a:gd name="connsiteY8" fmla="*/ 1386221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97030"/>
                <a:gd name="connsiteX1" fmla="*/ 452342 w 2428498"/>
                <a:gd name="connsiteY1" fmla="*/ 6988 h 1397030"/>
                <a:gd name="connsiteX2" fmla="*/ 1034789 w 2428498"/>
                <a:gd name="connsiteY2" fmla="*/ 9380 h 1397030"/>
                <a:gd name="connsiteX3" fmla="*/ 1523305 w 2428498"/>
                <a:gd name="connsiteY3" fmla="*/ 16948 h 1397030"/>
                <a:gd name="connsiteX4" fmla="*/ 2005344 w 2428498"/>
                <a:gd name="connsiteY4" fmla="*/ 5152 h 1397030"/>
                <a:gd name="connsiteX5" fmla="*/ 2412467 w 2428498"/>
                <a:gd name="connsiteY5" fmla="*/ 91031 h 1397030"/>
                <a:gd name="connsiteX6" fmla="*/ 2428387 w 2428498"/>
                <a:gd name="connsiteY6" fmla="*/ 665353 h 1397030"/>
                <a:gd name="connsiteX7" fmla="*/ 2424445 w 2428498"/>
                <a:gd name="connsiteY7" fmla="*/ 1255335 h 1397030"/>
                <a:gd name="connsiteX8" fmla="*/ 2157551 w 2428498"/>
                <a:gd name="connsiteY8" fmla="*/ 1386221 h 1397030"/>
                <a:gd name="connsiteX9" fmla="*/ 1760544 w 2428498"/>
                <a:gd name="connsiteY9" fmla="*/ 1386652 h 1397030"/>
                <a:gd name="connsiteX10" fmla="*/ 893453 w 2428498"/>
                <a:gd name="connsiteY10" fmla="*/ 1395396 h 1397030"/>
                <a:gd name="connsiteX11" fmla="*/ 159096 w 2428498"/>
                <a:gd name="connsiteY11" fmla="*/ 1389362 h 1397030"/>
                <a:gd name="connsiteX12" fmla="*/ 38927 w 2428498"/>
                <a:gd name="connsiteY12" fmla="*/ 1107703 h 1397030"/>
                <a:gd name="connsiteX13" fmla="*/ 3342 w 2428498"/>
                <a:gd name="connsiteY13" fmla="*/ 592231 h 1397030"/>
                <a:gd name="connsiteX14" fmla="*/ 0 w 2428498"/>
                <a:gd name="connsiteY14" fmla="*/ 100455 h 1397030"/>
                <a:gd name="connsiteX0" fmla="*/ 0 w 2428498"/>
                <a:gd name="connsiteY0" fmla="*/ 100455 h 1401926"/>
                <a:gd name="connsiteX1" fmla="*/ 452342 w 2428498"/>
                <a:gd name="connsiteY1" fmla="*/ 6988 h 1401926"/>
                <a:gd name="connsiteX2" fmla="*/ 1034789 w 2428498"/>
                <a:gd name="connsiteY2" fmla="*/ 9380 h 1401926"/>
                <a:gd name="connsiteX3" fmla="*/ 1523305 w 2428498"/>
                <a:gd name="connsiteY3" fmla="*/ 16948 h 1401926"/>
                <a:gd name="connsiteX4" fmla="*/ 2005344 w 2428498"/>
                <a:gd name="connsiteY4" fmla="*/ 5152 h 1401926"/>
                <a:gd name="connsiteX5" fmla="*/ 2412467 w 2428498"/>
                <a:gd name="connsiteY5" fmla="*/ 91031 h 1401926"/>
                <a:gd name="connsiteX6" fmla="*/ 2428387 w 2428498"/>
                <a:gd name="connsiteY6" fmla="*/ 665353 h 1401926"/>
                <a:gd name="connsiteX7" fmla="*/ 2424445 w 2428498"/>
                <a:gd name="connsiteY7" fmla="*/ 1255335 h 1401926"/>
                <a:gd name="connsiteX8" fmla="*/ 2184500 w 2428498"/>
                <a:gd name="connsiteY8" fmla="*/ 1401926 h 1401926"/>
                <a:gd name="connsiteX9" fmla="*/ 1760544 w 2428498"/>
                <a:gd name="connsiteY9" fmla="*/ 1386652 h 1401926"/>
                <a:gd name="connsiteX10" fmla="*/ 893453 w 2428498"/>
                <a:gd name="connsiteY10" fmla="*/ 1395396 h 1401926"/>
                <a:gd name="connsiteX11" fmla="*/ 159096 w 2428498"/>
                <a:gd name="connsiteY11" fmla="*/ 1389362 h 1401926"/>
                <a:gd name="connsiteX12" fmla="*/ 38927 w 2428498"/>
                <a:gd name="connsiteY12" fmla="*/ 1107703 h 1401926"/>
                <a:gd name="connsiteX13" fmla="*/ 3342 w 2428498"/>
                <a:gd name="connsiteY13" fmla="*/ 592231 h 1401926"/>
                <a:gd name="connsiteX14" fmla="*/ 0 w 2428498"/>
                <a:gd name="connsiteY14" fmla="*/ 100455 h 1401926"/>
                <a:gd name="connsiteX0" fmla="*/ 0 w 2428498"/>
                <a:gd name="connsiteY0" fmla="*/ 100455 h 1405499"/>
                <a:gd name="connsiteX1" fmla="*/ 452342 w 2428498"/>
                <a:gd name="connsiteY1" fmla="*/ 6988 h 1405499"/>
                <a:gd name="connsiteX2" fmla="*/ 1034789 w 2428498"/>
                <a:gd name="connsiteY2" fmla="*/ 9380 h 1405499"/>
                <a:gd name="connsiteX3" fmla="*/ 1523305 w 2428498"/>
                <a:gd name="connsiteY3" fmla="*/ 16948 h 1405499"/>
                <a:gd name="connsiteX4" fmla="*/ 2005344 w 2428498"/>
                <a:gd name="connsiteY4" fmla="*/ 5152 h 1405499"/>
                <a:gd name="connsiteX5" fmla="*/ 2412467 w 2428498"/>
                <a:gd name="connsiteY5" fmla="*/ 91031 h 1405499"/>
                <a:gd name="connsiteX6" fmla="*/ 2428387 w 2428498"/>
                <a:gd name="connsiteY6" fmla="*/ 665353 h 1405499"/>
                <a:gd name="connsiteX7" fmla="*/ 2424445 w 2428498"/>
                <a:gd name="connsiteY7" fmla="*/ 1255335 h 1405499"/>
                <a:gd name="connsiteX8" fmla="*/ 2184500 w 2428498"/>
                <a:gd name="connsiteY8" fmla="*/ 1401926 h 1405499"/>
                <a:gd name="connsiteX9" fmla="*/ 1730600 w 2428498"/>
                <a:gd name="connsiteY9" fmla="*/ 1405499 h 1405499"/>
                <a:gd name="connsiteX10" fmla="*/ 893453 w 2428498"/>
                <a:gd name="connsiteY10" fmla="*/ 1395396 h 1405499"/>
                <a:gd name="connsiteX11" fmla="*/ 159096 w 2428498"/>
                <a:gd name="connsiteY11" fmla="*/ 1389362 h 1405499"/>
                <a:gd name="connsiteX12" fmla="*/ 38927 w 2428498"/>
                <a:gd name="connsiteY12" fmla="*/ 1107703 h 1405499"/>
                <a:gd name="connsiteX13" fmla="*/ 3342 w 2428498"/>
                <a:gd name="connsiteY13" fmla="*/ 592231 h 1405499"/>
                <a:gd name="connsiteX14" fmla="*/ 0 w 2428498"/>
                <a:gd name="connsiteY14" fmla="*/ 100455 h 140549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59096 w 2428498"/>
                <a:gd name="connsiteY11" fmla="*/ 1389362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20961 w 2428498"/>
                <a:gd name="connsiteY12" fmla="*/ 1048022 h 1410039"/>
                <a:gd name="connsiteX13" fmla="*/ 3342 w 2428498"/>
                <a:gd name="connsiteY13" fmla="*/ 592231 h 1410039"/>
                <a:gd name="connsiteX14" fmla="*/ 0 w 2428498"/>
                <a:gd name="connsiteY14" fmla="*/ 100455 h 14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498" h="1410039">
                  <a:moveTo>
                    <a:pt x="0" y="100455"/>
                  </a:moveTo>
                  <a:cubicBezTo>
                    <a:pt x="0" y="-22140"/>
                    <a:pt x="244969" y="25154"/>
                    <a:pt x="452342" y="6988"/>
                  </a:cubicBezTo>
                  <a:cubicBezTo>
                    <a:pt x="707812" y="-4645"/>
                    <a:pt x="767538" y="16006"/>
                    <a:pt x="1034789" y="9380"/>
                  </a:cubicBezTo>
                  <a:cubicBezTo>
                    <a:pt x="1206650" y="-1411"/>
                    <a:pt x="1336071" y="15785"/>
                    <a:pt x="1523305" y="16948"/>
                  </a:cubicBezTo>
                  <a:lnTo>
                    <a:pt x="2005344" y="5152"/>
                  </a:lnTo>
                  <a:cubicBezTo>
                    <a:pt x="2127939" y="5152"/>
                    <a:pt x="2412467" y="-31564"/>
                    <a:pt x="2412467" y="91031"/>
                  </a:cubicBezTo>
                  <a:cubicBezTo>
                    <a:pt x="2410720" y="211132"/>
                    <a:pt x="2430134" y="545252"/>
                    <a:pt x="2428387" y="665353"/>
                  </a:cubicBezTo>
                  <a:lnTo>
                    <a:pt x="2424445" y="1255335"/>
                  </a:lnTo>
                  <a:cubicBezTo>
                    <a:pt x="2424445" y="1377930"/>
                    <a:pt x="2307095" y="1401926"/>
                    <a:pt x="2184500" y="1401926"/>
                  </a:cubicBezTo>
                  <a:lnTo>
                    <a:pt x="1730600" y="1405499"/>
                  </a:lnTo>
                  <a:cubicBezTo>
                    <a:pt x="1413689" y="1397425"/>
                    <a:pt x="1189404" y="1416034"/>
                    <a:pt x="872493" y="1407960"/>
                  </a:cubicBezTo>
                  <a:lnTo>
                    <a:pt x="126158" y="1401926"/>
                  </a:lnTo>
                  <a:cubicBezTo>
                    <a:pt x="3563" y="1401926"/>
                    <a:pt x="20961" y="1170617"/>
                    <a:pt x="20961" y="1048022"/>
                  </a:cubicBezTo>
                  <a:cubicBezTo>
                    <a:pt x="19192" y="872161"/>
                    <a:pt x="5111" y="768092"/>
                    <a:pt x="3342" y="592231"/>
                  </a:cubicBezTo>
                  <a:lnTo>
                    <a:pt x="0" y="1004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7">
              <a:extLst>
                <a:ext uri="{FF2B5EF4-FFF2-40B4-BE49-F238E27FC236}">
                  <a16:creationId xmlns:a16="http://schemas.microsoft.com/office/drawing/2014/main" id="{C96CBF50-8244-75F9-F7D2-787C8E662418}"/>
                </a:ext>
              </a:extLst>
            </p:cNvPr>
            <p:cNvSpPr/>
            <p:nvPr/>
          </p:nvSpPr>
          <p:spPr>
            <a:xfrm rot="10800000" flipH="1">
              <a:off x="6242503" y="100631"/>
              <a:ext cx="5803917" cy="6683099"/>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1159 w 2404170"/>
                <a:gd name="connsiteY7" fmla="*/ 1106750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69181 w 2404170"/>
                <a:gd name="connsiteY8" fmla="*/ 1328728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73694"/>
                <a:gd name="connsiteX1" fmla="*/ 410073 w 2404170"/>
                <a:gd name="connsiteY1" fmla="*/ 62575 h 1373694"/>
                <a:gd name="connsiteX2" fmla="*/ 938621 w 2404170"/>
                <a:gd name="connsiteY2" fmla="*/ 46120 h 1373694"/>
                <a:gd name="connsiteX3" fmla="*/ 1519963 w 2404170"/>
                <a:gd name="connsiteY3" fmla="*/ 15995 h 1373694"/>
                <a:gd name="connsiteX4" fmla="*/ 2049912 w 2404170"/>
                <a:gd name="connsiteY4" fmla="*/ 16763 h 1373694"/>
                <a:gd name="connsiteX5" fmla="*/ 2382176 w 2404170"/>
                <a:gd name="connsiteY5" fmla="*/ 96360 h 1373694"/>
                <a:gd name="connsiteX6" fmla="*/ 2404084 w 2404170"/>
                <a:gd name="connsiteY6" fmla="*/ 651836 h 1373694"/>
                <a:gd name="connsiteX7" fmla="*/ 2394154 w 2404170"/>
                <a:gd name="connsiteY7" fmla="*/ 1235535 h 1373694"/>
                <a:gd name="connsiteX8" fmla="*/ 2139237 w 2404170"/>
                <a:gd name="connsiteY8" fmla="*/ 1350716 h 1373694"/>
                <a:gd name="connsiteX9" fmla="*/ 1853022 w 2404170"/>
                <a:gd name="connsiteY9" fmla="*/ 1354288 h 1373694"/>
                <a:gd name="connsiteX10" fmla="*/ 884122 w 2404170"/>
                <a:gd name="connsiteY10" fmla="*/ 1372455 h 1373694"/>
                <a:gd name="connsiteX11" fmla="*/ 257563 w 2404170"/>
                <a:gd name="connsiteY11" fmla="*/ 1328728 h 1373694"/>
                <a:gd name="connsiteX12" fmla="*/ 35585 w 2404170"/>
                <a:gd name="connsiteY12" fmla="*/ 1106750 h 1373694"/>
                <a:gd name="connsiteX13" fmla="*/ 0 w 2404170"/>
                <a:gd name="connsiteY13" fmla="*/ 591278 h 1373694"/>
                <a:gd name="connsiteX14" fmla="*/ 35585 w 2404170"/>
                <a:gd name="connsiteY14" fmla="*/ 218863 h 1373694"/>
                <a:gd name="connsiteX0" fmla="*/ 35585 w 2404170"/>
                <a:gd name="connsiteY0" fmla="*/ 218863 h 1385746"/>
                <a:gd name="connsiteX1" fmla="*/ 410073 w 2404170"/>
                <a:gd name="connsiteY1" fmla="*/ 62575 h 1385746"/>
                <a:gd name="connsiteX2" fmla="*/ 938621 w 2404170"/>
                <a:gd name="connsiteY2" fmla="*/ 46120 h 1385746"/>
                <a:gd name="connsiteX3" fmla="*/ 1519963 w 2404170"/>
                <a:gd name="connsiteY3" fmla="*/ 15995 h 1385746"/>
                <a:gd name="connsiteX4" fmla="*/ 2049912 w 2404170"/>
                <a:gd name="connsiteY4" fmla="*/ 16763 h 1385746"/>
                <a:gd name="connsiteX5" fmla="*/ 2382176 w 2404170"/>
                <a:gd name="connsiteY5" fmla="*/ 96360 h 1385746"/>
                <a:gd name="connsiteX6" fmla="*/ 2404084 w 2404170"/>
                <a:gd name="connsiteY6" fmla="*/ 651836 h 1385746"/>
                <a:gd name="connsiteX7" fmla="*/ 2394154 w 2404170"/>
                <a:gd name="connsiteY7" fmla="*/ 1235535 h 1385746"/>
                <a:gd name="connsiteX8" fmla="*/ 2139237 w 2404170"/>
                <a:gd name="connsiteY8" fmla="*/ 1350716 h 1385746"/>
                <a:gd name="connsiteX9" fmla="*/ 1757202 w 2404170"/>
                <a:gd name="connsiteY9" fmla="*/ 1385699 h 1385746"/>
                <a:gd name="connsiteX10" fmla="*/ 884122 w 2404170"/>
                <a:gd name="connsiteY10" fmla="*/ 1372455 h 1385746"/>
                <a:gd name="connsiteX11" fmla="*/ 257563 w 2404170"/>
                <a:gd name="connsiteY11" fmla="*/ 1328728 h 1385746"/>
                <a:gd name="connsiteX12" fmla="*/ 35585 w 2404170"/>
                <a:gd name="connsiteY12" fmla="*/ 1106750 h 1385746"/>
                <a:gd name="connsiteX13" fmla="*/ 0 w 2404170"/>
                <a:gd name="connsiteY13" fmla="*/ 591278 h 1385746"/>
                <a:gd name="connsiteX14" fmla="*/ 35585 w 2404170"/>
                <a:gd name="connsiteY14" fmla="*/ 218863 h 1385746"/>
                <a:gd name="connsiteX0" fmla="*/ 35585 w 2404170"/>
                <a:gd name="connsiteY0" fmla="*/ 218863 h 1388409"/>
                <a:gd name="connsiteX1" fmla="*/ 410073 w 2404170"/>
                <a:gd name="connsiteY1" fmla="*/ 62575 h 1388409"/>
                <a:gd name="connsiteX2" fmla="*/ 938621 w 2404170"/>
                <a:gd name="connsiteY2" fmla="*/ 46120 h 1388409"/>
                <a:gd name="connsiteX3" fmla="*/ 1519963 w 2404170"/>
                <a:gd name="connsiteY3" fmla="*/ 15995 h 1388409"/>
                <a:gd name="connsiteX4" fmla="*/ 2049912 w 2404170"/>
                <a:gd name="connsiteY4" fmla="*/ 16763 h 1388409"/>
                <a:gd name="connsiteX5" fmla="*/ 2382176 w 2404170"/>
                <a:gd name="connsiteY5" fmla="*/ 96360 h 1388409"/>
                <a:gd name="connsiteX6" fmla="*/ 2404084 w 2404170"/>
                <a:gd name="connsiteY6" fmla="*/ 651836 h 1388409"/>
                <a:gd name="connsiteX7" fmla="*/ 2394154 w 2404170"/>
                <a:gd name="connsiteY7" fmla="*/ 1235535 h 1388409"/>
                <a:gd name="connsiteX8" fmla="*/ 2139237 w 2404170"/>
                <a:gd name="connsiteY8" fmla="*/ 1350716 h 1388409"/>
                <a:gd name="connsiteX9" fmla="*/ 1757202 w 2404170"/>
                <a:gd name="connsiteY9" fmla="*/ 1385699 h 1388409"/>
                <a:gd name="connsiteX10" fmla="*/ 884122 w 2404170"/>
                <a:gd name="connsiteY10" fmla="*/ 1372455 h 1388409"/>
                <a:gd name="connsiteX11" fmla="*/ 155754 w 2404170"/>
                <a:gd name="connsiteY11" fmla="*/ 1388409 h 1388409"/>
                <a:gd name="connsiteX12" fmla="*/ 35585 w 2404170"/>
                <a:gd name="connsiteY12" fmla="*/ 1106750 h 1388409"/>
                <a:gd name="connsiteX13" fmla="*/ 0 w 2404170"/>
                <a:gd name="connsiteY13" fmla="*/ 591278 h 1388409"/>
                <a:gd name="connsiteX14" fmla="*/ 35585 w 2404170"/>
                <a:gd name="connsiteY14" fmla="*/ 218863 h 1388409"/>
                <a:gd name="connsiteX0" fmla="*/ 0 w 2407512"/>
                <a:gd name="connsiteY0" fmla="*/ 99502 h 1388409"/>
                <a:gd name="connsiteX1" fmla="*/ 413415 w 2407512"/>
                <a:gd name="connsiteY1" fmla="*/ 6257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941963 w 2407512"/>
                <a:gd name="connsiteY2" fmla="*/ 46120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9502 h 1388409"/>
                <a:gd name="connsiteX1" fmla="*/ 452342 w 2407512"/>
                <a:gd name="connsiteY1" fmla="*/ 6035 h 1388409"/>
                <a:gd name="connsiteX2" fmla="*/ 1034789 w 2407512"/>
                <a:gd name="connsiteY2" fmla="*/ 8427 h 1388409"/>
                <a:gd name="connsiteX3" fmla="*/ 1523305 w 2407512"/>
                <a:gd name="connsiteY3" fmla="*/ 15995 h 1388409"/>
                <a:gd name="connsiteX4" fmla="*/ 2053254 w 2407512"/>
                <a:gd name="connsiteY4" fmla="*/ 16763 h 1388409"/>
                <a:gd name="connsiteX5" fmla="*/ 2385518 w 2407512"/>
                <a:gd name="connsiteY5" fmla="*/ 96360 h 1388409"/>
                <a:gd name="connsiteX6" fmla="*/ 2407426 w 2407512"/>
                <a:gd name="connsiteY6" fmla="*/ 651836 h 1388409"/>
                <a:gd name="connsiteX7" fmla="*/ 2397496 w 2407512"/>
                <a:gd name="connsiteY7" fmla="*/ 1235535 h 1388409"/>
                <a:gd name="connsiteX8" fmla="*/ 2142579 w 2407512"/>
                <a:gd name="connsiteY8" fmla="*/ 1350716 h 1388409"/>
                <a:gd name="connsiteX9" fmla="*/ 1760544 w 2407512"/>
                <a:gd name="connsiteY9" fmla="*/ 1385699 h 1388409"/>
                <a:gd name="connsiteX10" fmla="*/ 887464 w 2407512"/>
                <a:gd name="connsiteY10" fmla="*/ 1372455 h 1388409"/>
                <a:gd name="connsiteX11" fmla="*/ 159096 w 2407512"/>
                <a:gd name="connsiteY11" fmla="*/ 1388409 h 1388409"/>
                <a:gd name="connsiteX12" fmla="*/ 38927 w 2407512"/>
                <a:gd name="connsiteY12" fmla="*/ 1106750 h 1388409"/>
                <a:gd name="connsiteX13" fmla="*/ 3342 w 2407512"/>
                <a:gd name="connsiteY13" fmla="*/ 591278 h 1388409"/>
                <a:gd name="connsiteX14" fmla="*/ 0 w 2407512"/>
                <a:gd name="connsiteY14" fmla="*/ 99502 h 1388409"/>
                <a:gd name="connsiteX0" fmla="*/ 0 w 2407512"/>
                <a:gd name="connsiteY0" fmla="*/ 97096 h 1386003"/>
                <a:gd name="connsiteX1" fmla="*/ 452342 w 2407512"/>
                <a:gd name="connsiteY1" fmla="*/ 3629 h 1386003"/>
                <a:gd name="connsiteX2" fmla="*/ 1034789 w 2407512"/>
                <a:gd name="connsiteY2" fmla="*/ 6021 h 1386003"/>
                <a:gd name="connsiteX3" fmla="*/ 1523305 w 2407512"/>
                <a:gd name="connsiteY3" fmla="*/ 13589 h 1386003"/>
                <a:gd name="connsiteX4" fmla="*/ 2053254 w 2407512"/>
                <a:gd name="connsiteY4" fmla="*/ 14357 h 1386003"/>
                <a:gd name="connsiteX5" fmla="*/ 2385518 w 2407512"/>
                <a:gd name="connsiteY5" fmla="*/ 93954 h 1386003"/>
                <a:gd name="connsiteX6" fmla="*/ 2407426 w 2407512"/>
                <a:gd name="connsiteY6" fmla="*/ 649430 h 1386003"/>
                <a:gd name="connsiteX7" fmla="*/ 2397496 w 2407512"/>
                <a:gd name="connsiteY7" fmla="*/ 1233129 h 1386003"/>
                <a:gd name="connsiteX8" fmla="*/ 2142579 w 2407512"/>
                <a:gd name="connsiteY8" fmla="*/ 1348310 h 1386003"/>
                <a:gd name="connsiteX9" fmla="*/ 1760544 w 2407512"/>
                <a:gd name="connsiteY9" fmla="*/ 1383293 h 1386003"/>
                <a:gd name="connsiteX10" fmla="*/ 887464 w 2407512"/>
                <a:gd name="connsiteY10" fmla="*/ 1370049 h 1386003"/>
                <a:gd name="connsiteX11" fmla="*/ 159096 w 2407512"/>
                <a:gd name="connsiteY11" fmla="*/ 1386003 h 1386003"/>
                <a:gd name="connsiteX12" fmla="*/ 38927 w 2407512"/>
                <a:gd name="connsiteY12" fmla="*/ 1104344 h 1386003"/>
                <a:gd name="connsiteX13" fmla="*/ 3342 w 2407512"/>
                <a:gd name="connsiteY13" fmla="*/ 588872 h 1386003"/>
                <a:gd name="connsiteX14" fmla="*/ 0 w 2407512"/>
                <a:gd name="connsiteY14" fmla="*/ 97096 h 1386003"/>
                <a:gd name="connsiteX0" fmla="*/ 0 w 2407512"/>
                <a:gd name="connsiteY0" fmla="*/ 98652 h 1387559"/>
                <a:gd name="connsiteX1" fmla="*/ 452342 w 2407512"/>
                <a:gd name="connsiteY1" fmla="*/ 5185 h 1387559"/>
                <a:gd name="connsiteX2" fmla="*/ 1034789 w 2407512"/>
                <a:gd name="connsiteY2" fmla="*/ 7577 h 1387559"/>
                <a:gd name="connsiteX3" fmla="*/ 1523305 w 2407512"/>
                <a:gd name="connsiteY3" fmla="*/ 15145 h 1387559"/>
                <a:gd name="connsiteX4" fmla="*/ 2005344 w 2407512"/>
                <a:gd name="connsiteY4" fmla="*/ 3349 h 1387559"/>
                <a:gd name="connsiteX5" fmla="*/ 2385518 w 2407512"/>
                <a:gd name="connsiteY5" fmla="*/ 95510 h 1387559"/>
                <a:gd name="connsiteX6" fmla="*/ 2407426 w 2407512"/>
                <a:gd name="connsiteY6" fmla="*/ 650986 h 1387559"/>
                <a:gd name="connsiteX7" fmla="*/ 2397496 w 2407512"/>
                <a:gd name="connsiteY7" fmla="*/ 1234685 h 1387559"/>
                <a:gd name="connsiteX8" fmla="*/ 2142579 w 2407512"/>
                <a:gd name="connsiteY8" fmla="*/ 1349866 h 1387559"/>
                <a:gd name="connsiteX9" fmla="*/ 1760544 w 2407512"/>
                <a:gd name="connsiteY9" fmla="*/ 1384849 h 1387559"/>
                <a:gd name="connsiteX10" fmla="*/ 887464 w 2407512"/>
                <a:gd name="connsiteY10" fmla="*/ 1371605 h 1387559"/>
                <a:gd name="connsiteX11" fmla="*/ 159096 w 2407512"/>
                <a:gd name="connsiteY11" fmla="*/ 1387559 h 1387559"/>
                <a:gd name="connsiteX12" fmla="*/ 38927 w 2407512"/>
                <a:gd name="connsiteY12" fmla="*/ 1105900 h 1387559"/>
                <a:gd name="connsiteX13" fmla="*/ 3342 w 2407512"/>
                <a:gd name="connsiteY13" fmla="*/ 590428 h 1387559"/>
                <a:gd name="connsiteX14" fmla="*/ 0 w 2407512"/>
                <a:gd name="connsiteY14" fmla="*/ 98652 h 1387559"/>
                <a:gd name="connsiteX0" fmla="*/ 0 w 2412467"/>
                <a:gd name="connsiteY0" fmla="*/ 100455 h 1389362"/>
                <a:gd name="connsiteX1" fmla="*/ 452342 w 2412467"/>
                <a:gd name="connsiteY1" fmla="*/ 6988 h 1389362"/>
                <a:gd name="connsiteX2" fmla="*/ 1034789 w 2412467"/>
                <a:gd name="connsiteY2" fmla="*/ 9380 h 1389362"/>
                <a:gd name="connsiteX3" fmla="*/ 1523305 w 2412467"/>
                <a:gd name="connsiteY3" fmla="*/ 16948 h 1389362"/>
                <a:gd name="connsiteX4" fmla="*/ 2005344 w 2412467"/>
                <a:gd name="connsiteY4" fmla="*/ 5152 h 1389362"/>
                <a:gd name="connsiteX5" fmla="*/ 2412467 w 2412467"/>
                <a:gd name="connsiteY5" fmla="*/ 91031 h 1389362"/>
                <a:gd name="connsiteX6" fmla="*/ 2407426 w 2412467"/>
                <a:gd name="connsiteY6" fmla="*/ 652789 h 1389362"/>
                <a:gd name="connsiteX7" fmla="*/ 2397496 w 2412467"/>
                <a:gd name="connsiteY7" fmla="*/ 1236488 h 1389362"/>
                <a:gd name="connsiteX8" fmla="*/ 2142579 w 2412467"/>
                <a:gd name="connsiteY8" fmla="*/ 1351669 h 1389362"/>
                <a:gd name="connsiteX9" fmla="*/ 1760544 w 2412467"/>
                <a:gd name="connsiteY9" fmla="*/ 1386652 h 1389362"/>
                <a:gd name="connsiteX10" fmla="*/ 887464 w 2412467"/>
                <a:gd name="connsiteY10" fmla="*/ 1373408 h 1389362"/>
                <a:gd name="connsiteX11" fmla="*/ 159096 w 2412467"/>
                <a:gd name="connsiteY11" fmla="*/ 1389362 h 1389362"/>
                <a:gd name="connsiteX12" fmla="*/ 38927 w 2412467"/>
                <a:gd name="connsiteY12" fmla="*/ 1107703 h 1389362"/>
                <a:gd name="connsiteX13" fmla="*/ 3342 w 2412467"/>
                <a:gd name="connsiteY13" fmla="*/ 592231 h 1389362"/>
                <a:gd name="connsiteX14" fmla="*/ 0 w 2412467"/>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397496 w 2428498"/>
                <a:gd name="connsiteY7" fmla="*/ 1236488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42579 w 2428498"/>
                <a:gd name="connsiteY8" fmla="*/ 1351669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89362"/>
                <a:gd name="connsiteX1" fmla="*/ 452342 w 2428498"/>
                <a:gd name="connsiteY1" fmla="*/ 6988 h 1389362"/>
                <a:gd name="connsiteX2" fmla="*/ 1034789 w 2428498"/>
                <a:gd name="connsiteY2" fmla="*/ 9380 h 1389362"/>
                <a:gd name="connsiteX3" fmla="*/ 1523305 w 2428498"/>
                <a:gd name="connsiteY3" fmla="*/ 16948 h 1389362"/>
                <a:gd name="connsiteX4" fmla="*/ 2005344 w 2428498"/>
                <a:gd name="connsiteY4" fmla="*/ 5152 h 1389362"/>
                <a:gd name="connsiteX5" fmla="*/ 2412467 w 2428498"/>
                <a:gd name="connsiteY5" fmla="*/ 91031 h 1389362"/>
                <a:gd name="connsiteX6" fmla="*/ 2428387 w 2428498"/>
                <a:gd name="connsiteY6" fmla="*/ 665353 h 1389362"/>
                <a:gd name="connsiteX7" fmla="*/ 2424445 w 2428498"/>
                <a:gd name="connsiteY7" fmla="*/ 1255335 h 1389362"/>
                <a:gd name="connsiteX8" fmla="*/ 2157551 w 2428498"/>
                <a:gd name="connsiteY8" fmla="*/ 1386221 h 1389362"/>
                <a:gd name="connsiteX9" fmla="*/ 1760544 w 2428498"/>
                <a:gd name="connsiteY9" fmla="*/ 1386652 h 1389362"/>
                <a:gd name="connsiteX10" fmla="*/ 887464 w 2428498"/>
                <a:gd name="connsiteY10" fmla="*/ 1373408 h 1389362"/>
                <a:gd name="connsiteX11" fmla="*/ 159096 w 2428498"/>
                <a:gd name="connsiteY11" fmla="*/ 1389362 h 1389362"/>
                <a:gd name="connsiteX12" fmla="*/ 38927 w 2428498"/>
                <a:gd name="connsiteY12" fmla="*/ 1107703 h 1389362"/>
                <a:gd name="connsiteX13" fmla="*/ 3342 w 2428498"/>
                <a:gd name="connsiteY13" fmla="*/ 592231 h 1389362"/>
                <a:gd name="connsiteX14" fmla="*/ 0 w 2428498"/>
                <a:gd name="connsiteY14" fmla="*/ 100455 h 1389362"/>
                <a:gd name="connsiteX0" fmla="*/ 0 w 2428498"/>
                <a:gd name="connsiteY0" fmla="*/ 100455 h 1397030"/>
                <a:gd name="connsiteX1" fmla="*/ 452342 w 2428498"/>
                <a:gd name="connsiteY1" fmla="*/ 6988 h 1397030"/>
                <a:gd name="connsiteX2" fmla="*/ 1034789 w 2428498"/>
                <a:gd name="connsiteY2" fmla="*/ 9380 h 1397030"/>
                <a:gd name="connsiteX3" fmla="*/ 1523305 w 2428498"/>
                <a:gd name="connsiteY3" fmla="*/ 16948 h 1397030"/>
                <a:gd name="connsiteX4" fmla="*/ 2005344 w 2428498"/>
                <a:gd name="connsiteY4" fmla="*/ 5152 h 1397030"/>
                <a:gd name="connsiteX5" fmla="*/ 2412467 w 2428498"/>
                <a:gd name="connsiteY5" fmla="*/ 91031 h 1397030"/>
                <a:gd name="connsiteX6" fmla="*/ 2428387 w 2428498"/>
                <a:gd name="connsiteY6" fmla="*/ 665353 h 1397030"/>
                <a:gd name="connsiteX7" fmla="*/ 2424445 w 2428498"/>
                <a:gd name="connsiteY7" fmla="*/ 1255335 h 1397030"/>
                <a:gd name="connsiteX8" fmla="*/ 2157551 w 2428498"/>
                <a:gd name="connsiteY8" fmla="*/ 1386221 h 1397030"/>
                <a:gd name="connsiteX9" fmla="*/ 1760544 w 2428498"/>
                <a:gd name="connsiteY9" fmla="*/ 1386652 h 1397030"/>
                <a:gd name="connsiteX10" fmla="*/ 893453 w 2428498"/>
                <a:gd name="connsiteY10" fmla="*/ 1395396 h 1397030"/>
                <a:gd name="connsiteX11" fmla="*/ 159096 w 2428498"/>
                <a:gd name="connsiteY11" fmla="*/ 1389362 h 1397030"/>
                <a:gd name="connsiteX12" fmla="*/ 38927 w 2428498"/>
                <a:gd name="connsiteY12" fmla="*/ 1107703 h 1397030"/>
                <a:gd name="connsiteX13" fmla="*/ 3342 w 2428498"/>
                <a:gd name="connsiteY13" fmla="*/ 592231 h 1397030"/>
                <a:gd name="connsiteX14" fmla="*/ 0 w 2428498"/>
                <a:gd name="connsiteY14" fmla="*/ 100455 h 1397030"/>
                <a:gd name="connsiteX0" fmla="*/ 0 w 2428498"/>
                <a:gd name="connsiteY0" fmla="*/ 100455 h 1401926"/>
                <a:gd name="connsiteX1" fmla="*/ 452342 w 2428498"/>
                <a:gd name="connsiteY1" fmla="*/ 6988 h 1401926"/>
                <a:gd name="connsiteX2" fmla="*/ 1034789 w 2428498"/>
                <a:gd name="connsiteY2" fmla="*/ 9380 h 1401926"/>
                <a:gd name="connsiteX3" fmla="*/ 1523305 w 2428498"/>
                <a:gd name="connsiteY3" fmla="*/ 16948 h 1401926"/>
                <a:gd name="connsiteX4" fmla="*/ 2005344 w 2428498"/>
                <a:gd name="connsiteY4" fmla="*/ 5152 h 1401926"/>
                <a:gd name="connsiteX5" fmla="*/ 2412467 w 2428498"/>
                <a:gd name="connsiteY5" fmla="*/ 91031 h 1401926"/>
                <a:gd name="connsiteX6" fmla="*/ 2428387 w 2428498"/>
                <a:gd name="connsiteY6" fmla="*/ 665353 h 1401926"/>
                <a:gd name="connsiteX7" fmla="*/ 2424445 w 2428498"/>
                <a:gd name="connsiteY7" fmla="*/ 1255335 h 1401926"/>
                <a:gd name="connsiteX8" fmla="*/ 2184500 w 2428498"/>
                <a:gd name="connsiteY8" fmla="*/ 1401926 h 1401926"/>
                <a:gd name="connsiteX9" fmla="*/ 1760544 w 2428498"/>
                <a:gd name="connsiteY9" fmla="*/ 1386652 h 1401926"/>
                <a:gd name="connsiteX10" fmla="*/ 893453 w 2428498"/>
                <a:gd name="connsiteY10" fmla="*/ 1395396 h 1401926"/>
                <a:gd name="connsiteX11" fmla="*/ 159096 w 2428498"/>
                <a:gd name="connsiteY11" fmla="*/ 1389362 h 1401926"/>
                <a:gd name="connsiteX12" fmla="*/ 38927 w 2428498"/>
                <a:gd name="connsiteY12" fmla="*/ 1107703 h 1401926"/>
                <a:gd name="connsiteX13" fmla="*/ 3342 w 2428498"/>
                <a:gd name="connsiteY13" fmla="*/ 592231 h 1401926"/>
                <a:gd name="connsiteX14" fmla="*/ 0 w 2428498"/>
                <a:gd name="connsiteY14" fmla="*/ 100455 h 1401926"/>
                <a:gd name="connsiteX0" fmla="*/ 0 w 2428498"/>
                <a:gd name="connsiteY0" fmla="*/ 100455 h 1405499"/>
                <a:gd name="connsiteX1" fmla="*/ 452342 w 2428498"/>
                <a:gd name="connsiteY1" fmla="*/ 6988 h 1405499"/>
                <a:gd name="connsiteX2" fmla="*/ 1034789 w 2428498"/>
                <a:gd name="connsiteY2" fmla="*/ 9380 h 1405499"/>
                <a:gd name="connsiteX3" fmla="*/ 1523305 w 2428498"/>
                <a:gd name="connsiteY3" fmla="*/ 16948 h 1405499"/>
                <a:gd name="connsiteX4" fmla="*/ 2005344 w 2428498"/>
                <a:gd name="connsiteY4" fmla="*/ 5152 h 1405499"/>
                <a:gd name="connsiteX5" fmla="*/ 2412467 w 2428498"/>
                <a:gd name="connsiteY5" fmla="*/ 91031 h 1405499"/>
                <a:gd name="connsiteX6" fmla="*/ 2428387 w 2428498"/>
                <a:gd name="connsiteY6" fmla="*/ 665353 h 1405499"/>
                <a:gd name="connsiteX7" fmla="*/ 2424445 w 2428498"/>
                <a:gd name="connsiteY7" fmla="*/ 1255335 h 1405499"/>
                <a:gd name="connsiteX8" fmla="*/ 2184500 w 2428498"/>
                <a:gd name="connsiteY8" fmla="*/ 1401926 h 1405499"/>
                <a:gd name="connsiteX9" fmla="*/ 1730600 w 2428498"/>
                <a:gd name="connsiteY9" fmla="*/ 1405499 h 1405499"/>
                <a:gd name="connsiteX10" fmla="*/ 893453 w 2428498"/>
                <a:gd name="connsiteY10" fmla="*/ 1395396 h 1405499"/>
                <a:gd name="connsiteX11" fmla="*/ 159096 w 2428498"/>
                <a:gd name="connsiteY11" fmla="*/ 1389362 h 1405499"/>
                <a:gd name="connsiteX12" fmla="*/ 38927 w 2428498"/>
                <a:gd name="connsiteY12" fmla="*/ 1107703 h 1405499"/>
                <a:gd name="connsiteX13" fmla="*/ 3342 w 2428498"/>
                <a:gd name="connsiteY13" fmla="*/ 592231 h 1405499"/>
                <a:gd name="connsiteX14" fmla="*/ 0 w 2428498"/>
                <a:gd name="connsiteY14" fmla="*/ 100455 h 140549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59096 w 2428498"/>
                <a:gd name="connsiteY11" fmla="*/ 1389362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38927 w 2428498"/>
                <a:gd name="connsiteY12" fmla="*/ 1107703 h 1410039"/>
                <a:gd name="connsiteX13" fmla="*/ 3342 w 2428498"/>
                <a:gd name="connsiteY13" fmla="*/ 592231 h 1410039"/>
                <a:gd name="connsiteX14" fmla="*/ 0 w 2428498"/>
                <a:gd name="connsiteY14" fmla="*/ 100455 h 1410039"/>
                <a:gd name="connsiteX0" fmla="*/ 0 w 2428498"/>
                <a:gd name="connsiteY0" fmla="*/ 100455 h 1410039"/>
                <a:gd name="connsiteX1" fmla="*/ 452342 w 2428498"/>
                <a:gd name="connsiteY1" fmla="*/ 6988 h 1410039"/>
                <a:gd name="connsiteX2" fmla="*/ 1034789 w 2428498"/>
                <a:gd name="connsiteY2" fmla="*/ 9380 h 1410039"/>
                <a:gd name="connsiteX3" fmla="*/ 1523305 w 2428498"/>
                <a:gd name="connsiteY3" fmla="*/ 16948 h 1410039"/>
                <a:gd name="connsiteX4" fmla="*/ 2005344 w 2428498"/>
                <a:gd name="connsiteY4" fmla="*/ 5152 h 1410039"/>
                <a:gd name="connsiteX5" fmla="*/ 2412467 w 2428498"/>
                <a:gd name="connsiteY5" fmla="*/ 91031 h 1410039"/>
                <a:gd name="connsiteX6" fmla="*/ 2428387 w 2428498"/>
                <a:gd name="connsiteY6" fmla="*/ 665353 h 1410039"/>
                <a:gd name="connsiteX7" fmla="*/ 2424445 w 2428498"/>
                <a:gd name="connsiteY7" fmla="*/ 1255335 h 1410039"/>
                <a:gd name="connsiteX8" fmla="*/ 2184500 w 2428498"/>
                <a:gd name="connsiteY8" fmla="*/ 1401926 h 1410039"/>
                <a:gd name="connsiteX9" fmla="*/ 1730600 w 2428498"/>
                <a:gd name="connsiteY9" fmla="*/ 1405499 h 1410039"/>
                <a:gd name="connsiteX10" fmla="*/ 872493 w 2428498"/>
                <a:gd name="connsiteY10" fmla="*/ 1407960 h 1410039"/>
                <a:gd name="connsiteX11" fmla="*/ 126158 w 2428498"/>
                <a:gd name="connsiteY11" fmla="*/ 1401926 h 1410039"/>
                <a:gd name="connsiteX12" fmla="*/ 20961 w 2428498"/>
                <a:gd name="connsiteY12" fmla="*/ 1048022 h 1410039"/>
                <a:gd name="connsiteX13" fmla="*/ 3342 w 2428498"/>
                <a:gd name="connsiteY13" fmla="*/ 592231 h 1410039"/>
                <a:gd name="connsiteX14" fmla="*/ 0 w 2428498"/>
                <a:gd name="connsiteY14" fmla="*/ 100455 h 14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498" h="1410039">
                  <a:moveTo>
                    <a:pt x="0" y="100455"/>
                  </a:moveTo>
                  <a:cubicBezTo>
                    <a:pt x="0" y="-22140"/>
                    <a:pt x="244969" y="25154"/>
                    <a:pt x="452342" y="6988"/>
                  </a:cubicBezTo>
                  <a:cubicBezTo>
                    <a:pt x="707812" y="-4645"/>
                    <a:pt x="767538" y="16006"/>
                    <a:pt x="1034789" y="9380"/>
                  </a:cubicBezTo>
                  <a:cubicBezTo>
                    <a:pt x="1206650" y="-1411"/>
                    <a:pt x="1336071" y="15785"/>
                    <a:pt x="1523305" y="16948"/>
                  </a:cubicBezTo>
                  <a:lnTo>
                    <a:pt x="2005344" y="5152"/>
                  </a:lnTo>
                  <a:cubicBezTo>
                    <a:pt x="2127939" y="5152"/>
                    <a:pt x="2412467" y="-31564"/>
                    <a:pt x="2412467" y="91031"/>
                  </a:cubicBezTo>
                  <a:cubicBezTo>
                    <a:pt x="2410720" y="211132"/>
                    <a:pt x="2430134" y="545252"/>
                    <a:pt x="2428387" y="665353"/>
                  </a:cubicBezTo>
                  <a:lnTo>
                    <a:pt x="2424445" y="1255335"/>
                  </a:lnTo>
                  <a:cubicBezTo>
                    <a:pt x="2424445" y="1377930"/>
                    <a:pt x="2307095" y="1401926"/>
                    <a:pt x="2184500" y="1401926"/>
                  </a:cubicBezTo>
                  <a:lnTo>
                    <a:pt x="1730600" y="1405499"/>
                  </a:lnTo>
                  <a:cubicBezTo>
                    <a:pt x="1413689" y="1397425"/>
                    <a:pt x="1189404" y="1416034"/>
                    <a:pt x="872493" y="1407960"/>
                  </a:cubicBezTo>
                  <a:lnTo>
                    <a:pt x="126158" y="1401926"/>
                  </a:lnTo>
                  <a:cubicBezTo>
                    <a:pt x="3563" y="1401926"/>
                    <a:pt x="20961" y="1170617"/>
                    <a:pt x="20961" y="1048022"/>
                  </a:cubicBezTo>
                  <a:cubicBezTo>
                    <a:pt x="19192" y="872161"/>
                    <a:pt x="5111" y="768092"/>
                    <a:pt x="3342" y="592231"/>
                  </a:cubicBezTo>
                  <a:lnTo>
                    <a:pt x="0" y="1004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B8266A0-F0CE-E029-627C-7ACF9D92C5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76567" y="168997"/>
            <a:ext cx="4530166" cy="6373321"/>
          </a:xfrm>
          <a:prstGeom prst="rect">
            <a:avLst/>
          </a:prstGeom>
        </p:spPr>
      </p:pic>
      <p:sp>
        <p:nvSpPr>
          <p:cNvPr id="8" name="Rounded Rectangle 7">
            <a:extLst>
              <a:ext uri="{FF2B5EF4-FFF2-40B4-BE49-F238E27FC236}">
                <a16:creationId xmlns:a16="http://schemas.microsoft.com/office/drawing/2014/main" id="{E671343D-1F2D-95AD-8786-976111071A99}"/>
              </a:ext>
            </a:extLst>
          </p:cNvPr>
          <p:cNvSpPr/>
          <p:nvPr/>
        </p:nvSpPr>
        <p:spPr>
          <a:xfrm rot="10800000">
            <a:off x="6528986" y="383342"/>
            <a:ext cx="5378205" cy="1035259"/>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5A7BBBF-D22A-0267-860D-06ABC373B126}"/>
              </a:ext>
            </a:extLst>
          </p:cNvPr>
          <p:cNvSpPr txBox="1"/>
          <p:nvPr/>
        </p:nvSpPr>
        <p:spPr>
          <a:xfrm>
            <a:off x="6705504" y="485472"/>
            <a:ext cx="49179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What we heard from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and Young People</a:t>
            </a:r>
          </a:p>
        </p:txBody>
      </p:sp>
      <p:sp>
        <p:nvSpPr>
          <p:cNvPr id="10" name="TextBox 9">
            <a:extLst>
              <a:ext uri="{FF2B5EF4-FFF2-40B4-BE49-F238E27FC236}">
                <a16:creationId xmlns:a16="http://schemas.microsoft.com/office/drawing/2014/main" id="{B934185F-5E2E-B7E1-47C8-8E6AD9534D6E}"/>
              </a:ext>
            </a:extLst>
          </p:cNvPr>
          <p:cNvSpPr txBox="1"/>
          <p:nvPr/>
        </p:nvSpPr>
        <p:spPr>
          <a:xfrm>
            <a:off x="6303788" y="1417100"/>
            <a:ext cx="5603403" cy="33650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Children and young people want to feel safe to be themselves.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term ‘youth violence’ is vilifying and contributes to negative stereotypes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Did not understand violence in siloes professionals often use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Felt that they had the power to make change, but were not always listened to </a:t>
            </a:r>
          </a:p>
        </p:txBody>
      </p:sp>
      <p:pic>
        <p:nvPicPr>
          <p:cNvPr id="11" name="Picture 10">
            <a:extLst>
              <a:ext uri="{FF2B5EF4-FFF2-40B4-BE49-F238E27FC236}">
                <a16:creationId xmlns:a16="http://schemas.microsoft.com/office/drawing/2014/main" id="{46F77609-1FDA-28B5-15E2-B6B2FD08F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1477" y="5440900"/>
            <a:ext cx="1834943" cy="1241128"/>
          </a:xfrm>
          <a:prstGeom prst="rect">
            <a:avLst/>
          </a:prstGeom>
        </p:spPr>
      </p:pic>
      <p:pic>
        <p:nvPicPr>
          <p:cNvPr id="12" name="Picture 11">
            <a:extLst>
              <a:ext uri="{FF2B5EF4-FFF2-40B4-BE49-F238E27FC236}">
                <a16:creationId xmlns:a16="http://schemas.microsoft.com/office/drawing/2014/main" id="{FB24079C-A014-64B9-8C74-C800607D4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256" y="5017520"/>
            <a:ext cx="910267" cy="846760"/>
          </a:xfrm>
          <a:prstGeom prst="rect">
            <a:avLst/>
          </a:prstGeom>
        </p:spPr>
      </p:pic>
    </p:spTree>
    <p:extLst>
      <p:ext uri="{BB962C8B-B14F-4D97-AF65-F5344CB8AC3E}">
        <p14:creationId xmlns:p14="http://schemas.microsoft.com/office/powerpoint/2010/main" val="334505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5512E23-114C-AEA7-A2A1-E797D49A995F}"/>
              </a:ext>
            </a:extLst>
          </p:cNvPr>
          <p:cNvPicPr>
            <a:picLocks noChangeAspect="1"/>
          </p:cNvPicPr>
          <p:nvPr/>
        </p:nvPicPr>
        <p:blipFill rotWithShape="1">
          <a:blip r:embed="rId3">
            <a:extLst>
              <a:ext uri="{28A0092B-C50C-407E-A947-70E740481C1C}">
                <a14:useLocalDpi xmlns:a14="http://schemas.microsoft.com/office/drawing/2010/main" val="0"/>
              </a:ext>
            </a:extLst>
          </a:blip>
          <a:srcRect b="44368"/>
          <a:stretch/>
        </p:blipFill>
        <p:spPr>
          <a:xfrm>
            <a:off x="0" y="2148427"/>
            <a:ext cx="3916411" cy="3296749"/>
          </a:xfrm>
          <a:prstGeom prst="rect">
            <a:avLst/>
          </a:prstGeom>
        </p:spPr>
      </p:pic>
      <p:sp>
        <p:nvSpPr>
          <p:cNvPr id="17" name="Rounded Rectangle 7">
            <a:extLst>
              <a:ext uri="{FF2B5EF4-FFF2-40B4-BE49-F238E27FC236}">
                <a16:creationId xmlns:a16="http://schemas.microsoft.com/office/drawing/2014/main" id="{89ECD308-EC55-C4A8-59A8-8F8AE3E66068}"/>
              </a:ext>
            </a:extLst>
          </p:cNvPr>
          <p:cNvSpPr/>
          <p:nvPr/>
        </p:nvSpPr>
        <p:spPr>
          <a:xfrm rot="10800000">
            <a:off x="3168442" y="2209026"/>
            <a:ext cx="8807959" cy="2755686"/>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8203 w 2376832"/>
              <a:gd name="connsiteY0" fmla="*/ 218863 h 1373694"/>
              <a:gd name="connsiteX1" fmla="*/ 382691 w 2376832"/>
              <a:gd name="connsiteY1" fmla="*/ 62575 h 1373694"/>
              <a:gd name="connsiteX2" fmla="*/ 911239 w 2376832"/>
              <a:gd name="connsiteY2" fmla="*/ 46120 h 1373694"/>
              <a:gd name="connsiteX3" fmla="*/ 1492581 w 2376832"/>
              <a:gd name="connsiteY3" fmla="*/ 15995 h 1373694"/>
              <a:gd name="connsiteX4" fmla="*/ 2022530 w 2376832"/>
              <a:gd name="connsiteY4" fmla="*/ 16763 h 1373694"/>
              <a:gd name="connsiteX5" fmla="*/ 2363777 w 2376832"/>
              <a:gd name="connsiteY5" fmla="*/ 218863 h 1373694"/>
              <a:gd name="connsiteX6" fmla="*/ 2376702 w 2376832"/>
              <a:gd name="connsiteY6" fmla="*/ 651836 h 1373694"/>
              <a:gd name="connsiteX7" fmla="*/ 2363777 w 2376832"/>
              <a:gd name="connsiteY7" fmla="*/ 1106750 h 1373694"/>
              <a:gd name="connsiteX8" fmla="*/ 2141799 w 2376832"/>
              <a:gd name="connsiteY8" fmla="*/ 1328728 h 1373694"/>
              <a:gd name="connsiteX9" fmla="*/ 1825640 w 2376832"/>
              <a:gd name="connsiteY9" fmla="*/ 1354288 h 1373694"/>
              <a:gd name="connsiteX10" fmla="*/ 856740 w 2376832"/>
              <a:gd name="connsiteY10" fmla="*/ 1372455 h 1373694"/>
              <a:gd name="connsiteX11" fmla="*/ 230181 w 2376832"/>
              <a:gd name="connsiteY11" fmla="*/ 1328728 h 1373694"/>
              <a:gd name="connsiteX12" fmla="*/ 8203 w 2376832"/>
              <a:gd name="connsiteY12" fmla="*/ 1106750 h 1373694"/>
              <a:gd name="connsiteX13" fmla="*/ 0 w 2376832"/>
              <a:gd name="connsiteY13" fmla="*/ 574641 h 1373694"/>
              <a:gd name="connsiteX14" fmla="*/ 8203 w 2376832"/>
              <a:gd name="connsiteY14" fmla="*/ 218863 h 1373694"/>
              <a:gd name="connsiteX0" fmla="*/ 8203 w 2376832"/>
              <a:gd name="connsiteY0" fmla="*/ 218863 h 1373694"/>
              <a:gd name="connsiteX1" fmla="*/ 382691 w 2376832"/>
              <a:gd name="connsiteY1" fmla="*/ 62575 h 1373694"/>
              <a:gd name="connsiteX2" fmla="*/ 911239 w 2376832"/>
              <a:gd name="connsiteY2" fmla="*/ 46120 h 1373694"/>
              <a:gd name="connsiteX3" fmla="*/ 1492581 w 2376832"/>
              <a:gd name="connsiteY3" fmla="*/ 15995 h 1373694"/>
              <a:gd name="connsiteX4" fmla="*/ 2022530 w 2376832"/>
              <a:gd name="connsiteY4" fmla="*/ 16763 h 1373694"/>
              <a:gd name="connsiteX5" fmla="*/ 2363777 w 2376832"/>
              <a:gd name="connsiteY5" fmla="*/ 218863 h 1373694"/>
              <a:gd name="connsiteX6" fmla="*/ 2376702 w 2376832"/>
              <a:gd name="connsiteY6" fmla="*/ 651836 h 1373694"/>
              <a:gd name="connsiteX7" fmla="*/ 2363777 w 2376832"/>
              <a:gd name="connsiteY7" fmla="*/ 1106750 h 1373694"/>
              <a:gd name="connsiteX8" fmla="*/ 2245241 w 2376832"/>
              <a:gd name="connsiteY8" fmla="*/ 1328728 h 1373694"/>
              <a:gd name="connsiteX9" fmla="*/ 1825640 w 2376832"/>
              <a:gd name="connsiteY9" fmla="*/ 1354288 h 1373694"/>
              <a:gd name="connsiteX10" fmla="*/ 856740 w 2376832"/>
              <a:gd name="connsiteY10" fmla="*/ 1372455 h 1373694"/>
              <a:gd name="connsiteX11" fmla="*/ 230181 w 2376832"/>
              <a:gd name="connsiteY11" fmla="*/ 1328728 h 1373694"/>
              <a:gd name="connsiteX12" fmla="*/ 8203 w 2376832"/>
              <a:gd name="connsiteY12" fmla="*/ 1106750 h 1373694"/>
              <a:gd name="connsiteX13" fmla="*/ 0 w 2376832"/>
              <a:gd name="connsiteY13" fmla="*/ 574641 h 1373694"/>
              <a:gd name="connsiteX14" fmla="*/ 8203 w 2376832"/>
              <a:gd name="connsiteY14" fmla="*/ 218863 h 1373694"/>
              <a:gd name="connsiteX0" fmla="*/ 8203 w 2376832"/>
              <a:gd name="connsiteY0" fmla="*/ 218863 h 1373694"/>
              <a:gd name="connsiteX1" fmla="*/ 382691 w 2376832"/>
              <a:gd name="connsiteY1" fmla="*/ 62575 h 1373694"/>
              <a:gd name="connsiteX2" fmla="*/ 911239 w 2376832"/>
              <a:gd name="connsiteY2" fmla="*/ 46120 h 1373694"/>
              <a:gd name="connsiteX3" fmla="*/ 1492581 w 2376832"/>
              <a:gd name="connsiteY3" fmla="*/ 15995 h 1373694"/>
              <a:gd name="connsiteX4" fmla="*/ 2022530 w 2376832"/>
              <a:gd name="connsiteY4" fmla="*/ 16763 h 1373694"/>
              <a:gd name="connsiteX5" fmla="*/ 2363777 w 2376832"/>
              <a:gd name="connsiteY5" fmla="*/ 218863 h 1373694"/>
              <a:gd name="connsiteX6" fmla="*/ 2376702 w 2376832"/>
              <a:gd name="connsiteY6" fmla="*/ 651836 h 1373694"/>
              <a:gd name="connsiteX7" fmla="*/ 2363777 w 2376832"/>
              <a:gd name="connsiteY7" fmla="*/ 1106750 h 1373694"/>
              <a:gd name="connsiteX8" fmla="*/ 2245241 w 2376832"/>
              <a:gd name="connsiteY8" fmla="*/ 1328728 h 1373694"/>
              <a:gd name="connsiteX9" fmla="*/ 1825640 w 2376832"/>
              <a:gd name="connsiteY9" fmla="*/ 1354288 h 1373694"/>
              <a:gd name="connsiteX10" fmla="*/ 856740 w 2376832"/>
              <a:gd name="connsiteY10" fmla="*/ 1372455 h 1373694"/>
              <a:gd name="connsiteX11" fmla="*/ 230181 w 2376832"/>
              <a:gd name="connsiteY11" fmla="*/ 1328728 h 1373694"/>
              <a:gd name="connsiteX12" fmla="*/ 8203 w 2376832"/>
              <a:gd name="connsiteY12" fmla="*/ 1106750 h 1373694"/>
              <a:gd name="connsiteX13" fmla="*/ 0 w 2376832"/>
              <a:gd name="connsiteY13" fmla="*/ 574641 h 1373694"/>
              <a:gd name="connsiteX14" fmla="*/ 8203 w 2376832"/>
              <a:gd name="connsiteY14" fmla="*/ 218863 h 1373694"/>
              <a:gd name="connsiteX0" fmla="*/ 8203 w 2376832"/>
              <a:gd name="connsiteY0" fmla="*/ 218863 h 1597686"/>
              <a:gd name="connsiteX1" fmla="*/ 382691 w 2376832"/>
              <a:gd name="connsiteY1" fmla="*/ 62575 h 1597686"/>
              <a:gd name="connsiteX2" fmla="*/ 911239 w 2376832"/>
              <a:gd name="connsiteY2" fmla="*/ 46120 h 1597686"/>
              <a:gd name="connsiteX3" fmla="*/ 1492581 w 2376832"/>
              <a:gd name="connsiteY3" fmla="*/ 15995 h 1597686"/>
              <a:gd name="connsiteX4" fmla="*/ 2022530 w 2376832"/>
              <a:gd name="connsiteY4" fmla="*/ 16763 h 1597686"/>
              <a:gd name="connsiteX5" fmla="*/ 2363777 w 2376832"/>
              <a:gd name="connsiteY5" fmla="*/ 218863 h 1597686"/>
              <a:gd name="connsiteX6" fmla="*/ 2376702 w 2376832"/>
              <a:gd name="connsiteY6" fmla="*/ 651836 h 1597686"/>
              <a:gd name="connsiteX7" fmla="*/ 2363777 w 2376832"/>
              <a:gd name="connsiteY7" fmla="*/ 1106750 h 1597686"/>
              <a:gd name="connsiteX8" fmla="*/ 2245241 w 2376832"/>
              <a:gd name="connsiteY8" fmla="*/ 1328728 h 1597686"/>
              <a:gd name="connsiteX9" fmla="*/ 1825640 w 2376832"/>
              <a:gd name="connsiteY9" fmla="*/ 1354288 h 1597686"/>
              <a:gd name="connsiteX10" fmla="*/ 856740 w 2376832"/>
              <a:gd name="connsiteY10" fmla="*/ 1372455 h 1597686"/>
              <a:gd name="connsiteX11" fmla="*/ 230181 w 2376832"/>
              <a:gd name="connsiteY11" fmla="*/ 1328728 h 1597686"/>
              <a:gd name="connsiteX12" fmla="*/ 8203 w 2376832"/>
              <a:gd name="connsiteY12" fmla="*/ 1106750 h 1597686"/>
              <a:gd name="connsiteX13" fmla="*/ 0 w 2376832"/>
              <a:gd name="connsiteY13" fmla="*/ 574641 h 1597686"/>
              <a:gd name="connsiteX14" fmla="*/ 8203 w 2376832"/>
              <a:gd name="connsiteY14" fmla="*/ 218863 h 1597686"/>
              <a:gd name="connsiteX0" fmla="*/ 8203 w 2376832"/>
              <a:gd name="connsiteY0" fmla="*/ 218863 h 1595432"/>
              <a:gd name="connsiteX1" fmla="*/ 382691 w 2376832"/>
              <a:gd name="connsiteY1" fmla="*/ 62575 h 1595432"/>
              <a:gd name="connsiteX2" fmla="*/ 911239 w 2376832"/>
              <a:gd name="connsiteY2" fmla="*/ 46120 h 1595432"/>
              <a:gd name="connsiteX3" fmla="*/ 1492581 w 2376832"/>
              <a:gd name="connsiteY3" fmla="*/ 15995 h 1595432"/>
              <a:gd name="connsiteX4" fmla="*/ 2022530 w 2376832"/>
              <a:gd name="connsiteY4" fmla="*/ 16763 h 1595432"/>
              <a:gd name="connsiteX5" fmla="*/ 2363777 w 2376832"/>
              <a:gd name="connsiteY5" fmla="*/ 218863 h 1595432"/>
              <a:gd name="connsiteX6" fmla="*/ 2376702 w 2376832"/>
              <a:gd name="connsiteY6" fmla="*/ 651836 h 1595432"/>
              <a:gd name="connsiteX7" fmla="*/ 2363777 w 2376832"/>
              <a:gd name="connsiteY7" fmla="*/ 1106750 h 1595432"/>
              <a:gd name="connsiteX8" fmla="*/ 2245241 w 2376832"/>
              <a:gd name="connsiteY8" fmla="*/ 1328728 h 1595432"/>
              <a:gd name="connsiteX9" fmla="*/ 2035566 w 2376832"/>
              <a:gd name="connsiteY9" fmla="*/ 1345970 h 1595432"/>
              <a:gd name="connsiteX10" fmla="*/ 856740 w 2376832"/>
              <a:gd name="connsiteY10" fmla="*/ 1372455 h 1595432"/>
              <a:gd name="connsiteX11" fmla="*/ 230181 w 2376832"/>
              <a:gd name="connsiteY11" fmla="*/ 1328728 h 1595432"/>
              <a:gd name="connsiteX12" fmla="*/ 8203 w 2376832"/>
              <a:gd name="connsiteY12" fmla="*/ 1106750 h 1595432"/>
              <a:gd name="connsiteX13" fmla="*/ 0 w 2376832"/>
              <a:gd name="connsiteY13" fmla="*/ 574641 h 1595432"/>
              <a:gd name="connsiteX14" fmla="*/ 8203 w 2376832"/>
              <a:gd name="connsiteY14" fmla="*/ 218863 h 1595432"/>
              <a:gd name="connsiteX0" fmla="*/ 8203 w 2376901"/>
              <a:gd name="connsiteY0" fmla="*/ 218863 h 1595432"/>
              <a:gd name="connsiteX1" fmla="*/ 382691 w 2376901"/>
              <a:gd name="connsiteY1" fmla="*/ 62575 h 1595432"/>
              <a:gd name="connsiteX2" fmla="*/ 911239 w 2376901"/>
              <a:gd name="connsiteY2" fmla="*/ 46120 h 1595432"/>
              <a:gd name="connsiteX3" fmla="*/ 1492581 w 2376901"/>
              <a:gd name="connsiteY3" fmla="*/ 15995 h 1595432"/>
              <a:gd name="connsiteX4" fmla="*/ 2022530 w 2376901"/>
              <a:gd name="connsiteY4" fmla="*/ 16763 h 1595432"/>
              <a:gd name="connsiteX5" fmla="*/ 2369862 w 2376901"/>
              <a:gd name="connsiteY5" fmla="*/ 135678 h 1595432"/>
              <a:gd name="connsiteX6" fmla="*/ 2376702 w 2376901"/>
              <a:gd name="connsiteY6" fmla="*/ 651836 h 1595432"/>
              <a:gd name="connsiteX7" fmla="*/ 2363777 w 2376901"/>
              <a:gd name="connsiteY7" fmla="*/ 1106750 h 1595432"/>
              <a:gd name="connsiteX8" fmla="*/ 2245241 w 2376901"/>
              <a:gd name="connsiteY8" fmla="*/ 1328728 h 1595432"/>
              <a:gd name="connsiteX9" fmla="*/ 2035566 w 2376901"/>
              <a:gd name="connsiteY9" fmla="*/ 1345970 h 1595432"/>
              <a:gd name="connsiteX10" fmla="*/ 856740 w 2376901"/>
              <a:gd name="connsiteY10" fmla="*/ 1372455 h 1595432"/>
              <a:gd name="connsiteX11" fmla="*/ 230181 w 2376901"/>
              <a:gd name="connsiteY11" fmla="*/ 1328728 h 1595432"/>
              <a:gd name="connsiteX12" fmla="*/ 8203 w 2376901"/>
              <a:gd name="connsiteY12" fmla="*/ 1106750 h 1595432"/>
              <a:gd name="connsiteX13" fmla="*/ 0 w 2376901"/>
              <a:gd name="connsiteY13" fmla="*/ 574641 h 1595432"/>
              <a:gd name="connsiteX14" fmla="*/ 8203 w 2376901"/>
              <a:gd name="connsiteY14" fmla="*/ 218863 h 1595432"/>
              <a:gd name="connsiteX0" fmla="*/ 8203 w 2376901"/>
              <a:gd name="connsiteY0" fmla="*/ 218863 h 1595432"/>
              <a:gd name="connsiteX1" fmla="*/ 382691 w 2376901"/>
              <a:gd name="connsiteY1" fmla="*/ 62575 h 1595432"/>
              <a:gd name="connsiteX2" fmla="*/ 911239 w 2376901"/>
              <a:gd name="connsiteY2" fmla="*/ 46120 h 1595432"/>
              <a:gd name="connsiteX3" fmla="*/ 1492581 w 2376901"/>
              <a:gd name="connsiteY3" fmla="*/ 15995 h 1595432"/>
              <a:gd name="connsiteX4" fmla="*/ 2022530 w 2376901"/>
              <a:gd name="connsiteY4" fmla="*/ 16763 h 1595432"/>
              <a:gd name="connsiteX5" fmla="*/ 2369862 w 2376901"/>
              <a:gd name="connsiteY5" fmla="*/ 135678 h 1595432"/>
              <a:gd name="connsiteX6" fmla="*/ 2376702 w 2376901"/>
              <a:gd name="connsiteY6" fmla="*/ 651836 h 1595432"/>
              <a:gd name="connsiteX7" fmla="*/ 2363777 w 2376901"/>
              <a:gd name="connsiteY7" fmla="*/ 1106750 h 1595432"/>
              <a:gd name="connsiteX8" fmla="*/ 2245241 w 2376901"/>
              <a:gd name="connsiteY8" fmla="*/ 1328728 h 1595432"/>
              <a:gd name="connsiteX9" fmla="*/ 2035566 w 2376901"/>
              <a:gd name="connsiteY9" fmla="*/ 1345970 h 1595432"/>
              <a:gd name="connsiteX10" fmla="*/ 856740 w 2376901"/>
              <a:gd name="connsiteY10" fmla="*/ 1372455 h 1595432"/>
              <a:gd name="connsiteX11" fmla="*/ 230181 w 2376901"/>
              <a:gd name="connsiteY11" fmla="*/ 1328728 h 1595432"/>
              <a:gd name="connsiteX12" fmla="*/ 8203 w 2376901"/>
              <a:gd name="connsiteY12" fmla="*/ 1106750 h 1595432"/>
              <a:gd name="connsiteX13" fmla="*/ 0 w 2376901"/>
              <a:gd name="connsiteY13" fmla="*/ 574641 h 1595432"/>
              <a:gd name="connsiteX14" fmla="*/ 8203 w 2376901"/>
              <a:gd name="connsiteY14" fmla="*/ 218863 h 1595432"/>
              <a:gd name="connsiteX0" fmla="*/ 8203 w 2380133"/>
              <a:gd name="connsiteY0" fmla="*/ 218863 h 1595432"/>
              <a:gd name="connsiteX1" fmla="*/ 382691 w 2380133"/>
              <a:gd name="connsiteY1" fmla="*/ 62575 h 1595432"/>
              <a:gd name="connsiteX2" fmla="*/ 911239 w 2380133"/>
              <a:gd name="connsiteY2" fmla="*/ 46120 h 1595432"/>
              <a:gd name="connsiteX3" fmla="*/ 1492581 w 2380133"/>
              <a:gd name="connsiteY3" fmla="*/ 15995 h 1595432"/>
              <a:gd name="connsiteX4" fmla="*/ 2022530 w 2380133"/>
              <a:gd name="connsiteY4" fmla="*/ 16763 h 1595432"/>
              <a:gd name="connsiteX5" fmla="*/ 2369862 w 2380133"/>
              <a:gd name="connsiteY5" fmla="*/ 135678 h 1595432"/>
              <a:gd name="connsiteX6" fmla="*/ 2376702 w 2380133"/>
              <a:gd name="connsiteY6" fmla="*/ 651836 h 1595432"/>
              <a:gd name="connsiteX7" fmla="*/ 2363777 w 2380133"/>
              <a:gd name="connsiteY7" fmla="*/ 1106750 h 1595432"/>
              <a:gd name="connsiteX8" fmla="*/ 2245241 w 2380133"/>
              <a:gd name="connsiteY8" fmla="*/ 1328728 h 1595432"/>
              <a:gd name="connsiteX9" fmla="*/ 2035566 w 2380133"/>
              <a:gd name="connsiteY9" fmla="*/ 1345970 h 1595432"/>
              <a:gd name="connsiteX10" fmla="*/ 856740 w 2380133"/>
              <a:gd name="connsiteY10" fmla="*/ 1372455 h 1595432"/>
              <a:gd name="connsiteX11" fmla="*/ 230181 w 2380133"/>
              <a:gd name="connsiteY11" fmla="*/ 1328728 h 1595432"/>
              <a:gd name="connsiteX12" fmla="*/ 8203 w 2380133"/>
              <a:gd name="connsiteY12" fmla="*/ 1106750 h 1595432"/>
              <a:gd name="connsiteX13" fmla="*/ 0 w 2380133"/>
              <a:gd name="connsiteY13" fmla="*/ 574641 h 1595432"/>
              <a:gd name="connsiteX14" fmla="*/ 8203 w 2380133"/>
              <a:gd name="connsiteY14" fmla="*/ 218863 h 1595432"/>
              <a:gd name="connsiteX0" fmla="*/ 8203 w 2380133"/>
              <a:gd name="connsiteY0" fmla="*/ 218863 h 1373477"/>
              <a:gd name="connsiteX1" fmla="*/ 382691 w 2380133"/>
              <a:gd name="connsiteY1" fmla="*/ 62575 h 1373477"/>
              <a:gd name="connsiteX2" fmla="*/ 911239 w 2380133"/>
              <a:gd name="connsiteY2" fmla="*/ 46120 h 1373477"/>
              <a:gd name="connsiteX3" fmla="*/ 1492581 w 2380133"/>
              <a:gd name="connsiteY3" fmla="*/ 15995 h 1373477"/>
              <a:gd name="connsiteX4" fmla="*/ 2022530 w 2380133"/>
              <a:gd name="connsiteY4" fmla="*/ 16763 h 1373477"/>
              <a:gd name="connsiteX5" fmla="*/ 2369862 w 2380133"/>
              <a:gd name="connsiteY5" fmla="*/ 135678 h 1373477"/>
              <a:gd name="connsiteX6" fmla="*/ 2376702 w 2380133"/>
              <a:gd name="connsiteY6" fmla="*/ 651836 h 1373477"/>
              <a:gd name="connsiteX7" fmla="*/ 2363777 w 2380133"/>
              <a:gd name="connsiteY7" fmla="*/ 1106750 h 1373477"/>
              <a:gd name="connsiteX8" fmla="*/ 2245241 w 2380133"/>
              <a:gd name="connsiteY8" fmla="*/ 1328728 h 1373477"/>
              <a:gd name="connsiteX9" fmla="*/ 2035566 w 2380133"/>
              <a:gd name="connsiteY9" fmla="*/ 1345970 h 1373477"/>
              <a:gd name="connsiteX10" fmla="*/ 856740 w 2380133"/>
              <a:gd name="connsiteY10" fmla="*/ 1372455 h 1373477"/>
              <a:gd name="connsiteX11" fmla="*/ 230181 w 2380133"/>
              <a:gd name="connsiteY11" fmla="*/ 1328728 h 1373477"/>
              <a:gd name="connsiteX12" fmla="*/ 8203 w 2380133"/>
              <a:gd name="connsiteY12" fmla="*/ 1106750 h 1373477"/>
              <a:gd name="connsiteX13" fmla="*/ 0 w 2380133"/>
              <a:gd name="connsiteY13" fmla="*/ 574641 h 1373477"/>
              <a:gd name="connsiteX14" fmla="*/ 8203 w 2380133"/>
              <a:gd name="connsiteY14" fmla="*/ 218863 h 1373477"/>
              <a:gd name="connsiteX0" fmla="*/ 8203 w 2457479"/>
              <a:gd name="connsiteY0" fmla="*/ 218863 h 1373477"/>
              <a:gd name="connsiteX1" fmla="*/ 382691 w 2457479"/>
              <a:gd name="connsiteY1" fmla="*/ 62575 h 1373477"/>
              <a:gd name="connsiteX2" fmla="*/ 911239 w 2457479"/>
              <a:gd name="connsiteY2" fmla="*/ 46120 h 1373477"/>
              <a:gd name="connsiteX3" fmla="*/ 1492581 w 2457479"/>
              <a:gd name="connsiteY3" fmla="*/ 15995 h 1373477"/>
              <a:gd name="connsiteX4" fmla="*/ 2022530 w 2457479"/>
              <a:gd name="connsiteY4" fmla="*/ 16763 h 1373477"/>
              <a:gd name="connsiteX5" fmla="*/ 2369862 w 2457479"/>
              <a:gd name="connsiteY5" fmla="*/ 135678 h 1373477"/>
              <a:gd name="connsiteX6" fmla="*/ 2457449 w 2457479"/>
              <a:gd name="connsiteY6" fmla="*/ 723081 h 1373477"/>
              <a:gd name="connsiteX7" fmla="*/ 2363777 w 2457479"/>
              <a:gd name="connsiteY7" fmla="*/ 1106750 h 1373477"/>
              <a:gd name="connsiteX8" fmla="*/ 2245241 w 2457479"/>
              <a:gd name="connsiteY8" fmla="*/ 1328728 h 1373477"/>
              <a:gd name="connsiteX9" fmla="*/ 2035566 w 2457479"/>
              <a:gd name="connsiteY9" fmla="*/ 1345970 h 1373477"/>
              <a:gd name="connsiteX10" fmla="*/ 856740 w 2457479"/>
              <a:gd name="connsiteY10" fmla="*/ 1372455 h 1373477"/>
              <a:gd name="connsiteX11" fmla="*/ 230181 w 2457479"/>
              <a:gd name="connsiteY11" fmla="*/ 1328728 h 1373477"/>
              <a:gd name="connsiteX12" fmla="*/ 8203 w 2457479"/>
              <a:gd name="connsiteY12" fmla="*/ 1106750 h 1373477"/>
              <a:gd name="connsiteX13" fmla="*/ 0 w 2457479"/>
              <a:gd name="connsiteY13" fmla="*/ 574641 h 1373477"/>
              <a:gd name="connsiteX14" fmla="*/ 8203 w 2457479"/>
              <a:gd name="connsiteY14" fmla="*/ 218863 h 1373477"/>
              <a:gd name="connsiteX0" fmla="*/ 8203 w 2457449"/>
              <a:gd name="connsiteY0" fmla="*/ 218863 h 1373477"/>
              <a:gd name="connsiteX1" fmla="*/ 382691 w 2457449"/>
              <a:gd name="connsiteY1" fmla="*/ 62575 h 1373477"/>
              <a:gd name="connsiteX2" fmla="*/ 911239 w 2457449"/>
              <a:gd name="connsiteY2" fmla="*/ 46120 h 1373477"/>
              <a:gd name="connsiteX3" fmla="*/ 1492581 w 2457449"/>
              <a:gd name="connsiteY3" fmla="*/ 15995 h 1373477"/>
              <a:gd name="connsiteX4" fmla="*/ 2022530 w 2457449"/>
              <a:gd name="connsiteY4" fmla="*/ 16763 h 1373477"/>
              <a:gd name="connsiteX5" fmla="*/ 2369862 w 2457449"/>
              <a:gd name="connsiteY5" fmla="*/ 135678 h 1373477"/>
              <a:gd name="connsiteX6" fmla="*/ 2457449 w 2457449"/>
              <a:gd name="connsiteY6" fmla="*/ 723081 h 1373477"/>
              <a:gd name="connsiteX7" fmla="*/ 2363777 w 2457449"/>
              <a:gd name="connsiteY7" fmla="*/ 1106750 h 1373477"/>
              <a:gd name="connsiteX8" fmla="*/ 2245241 w 2457449"/>
              <a:gd name="connsiteY8" fmla="*/ 1328728 h 1373477"/>
              <a:gd name="connsiteX9" fmla="*/ 2035566 w 2457449"/>
              <a:gd name="connsiteY9" fmla="*/ 1345970 h 1373477"/>
              <a:gd name="connsiteX10" fmla="*/ 856740 w 2457449"/>
              <a:gd name="connsiteY10" fmla="*/ 1372455 h 1373477"/>
              <a:gd name="connsiteX11" fmla="*/ 230181 w 2457449"/>
              <a:gd name="connsiteY11" fmla="*/ 1328728 h 1373477"/>
              <a:gd name="connsiteX12" fmla="*/ 8203 w 2457449"/>
              <a:gd name="connsiteY12" fmla="*/ 1106750 h 1373477"/>
              <a:gd name="connsiteX13" fmla="*/ 0 w 2457449"/>
              <a:gd name="connsiteY13" fmla="*/ 574641 h 1373477"/>
              <a:gd name="connsiteX14" fmla="*/ 8203 w 2457449"/>
              <a:gd name="connsiteY14" fmla="*/ 218863 h 1373477"/>
              <a:gd name="connsiteX0" fmla="*/ 8203 w 2478347"/>
              <a:gd name="connsiteY0" fmla="*/ 218863 h 1373477"/>
              <a:gd name="connsiteX1" fmla="*/ 382691 w 2478347"/>
              <a:gd name="connsiteY1" fmla="*/ 62575 h 1373477"/>
              <a:gd name="connsiteX2" fmla="*/ 911239 w 2478347"/>
              <a:gd name="connsiteY2" fmla="*/ 46120 h 1373477"/>
              <a:gd name="connsiteX3" fmla="*/ 1492581 w 2478347"/>
              <a:gd name="connsiteY3" fmla="*/ 15995 h 1373477"/>
              <a:gd name="connsiteX4" fmla="*/ 2022530 w 2478347"/>
              <a:gd name="connsiteY4" fmla="*/ 16763 h 1373477"/>
              <a:gd name="connsiteX5" fmla="*/ 2369862 w 2478347"/>
              <a:gd name="connsiteY5" fmla="*/ 135678 h 1373477"/>
              <a:gd name="connsiteX6" fmla="*/ 2457449 w 2478347"/>
              <a:gd name="connsiteY6" fmla="*/ 723081 h 1373477"/>
              <a:gd name="connsiteX7" fmla="*/ 2363777 w 2478347"/>
              <a:gd name="connsiteY7" fmla="*/ 1106750 h 1373477"/>
              <a:gd name="connsiteX8" fmla="*/ 2245241 w 2478347"/>
              <a:gd name="connsiteY8" fmla="*/ 1328728 h 1373477"/>
              <a:gd name="connsiteX9" fmla="*/ 2035566 w 2478347"/>
              <a:gd name="connsiteY9" fmla="*/ 1345970 h 1373477"/>
              <a:gd name="connsiteX10" fmla="*/ 856740 w 2478347"/>
              <a:gd name="connsiteY10" fmla="*/ 1372455 h 1373477"/>
              <a:gd name="connsiteX11" fmla="*/ 230181 w 2478347"/>
              <a:gd name="connsiteY11" fmla="*/ 1328728 h 1373477"/>
              <a:gd name="connsiteX12" fmla="*/ 8203 w 2478347"/>
              <a:gd name="connsiteY12" fmla="*/ 1106750 h 1373477"/>
              <a:gd name="connsiteX13" fmla="*/ 0 w 2478347"/>
              <a:gd name="connsiteY13" fmla="*/ 574641 h 1373477"/>
              <a:gd name="connsiteX14" fmla="*/ 8203 w 2478347"/>
              <a:gd name="connsiteY14" fmla="*/ 218863 h 1373477"/>
              <a:gd name="connsiteX0" fmla="*/ 8203 w 2435738"/>
              <a:gd name="connsiteY0" fmla="*/ 218863 h 1373477"/>
              <a:gd name="connsiteX1" fmla="*/ 382691 w 2435738"/>
              <a:gd name="connsiteY1" fmla="*/ 62575 h 1373477"/>
              <a:gd name="connsiteX2" fmla="*/ 911239 w 2435738"/>
              <a:gd name="connsiteY2" fmla="*/ 46120 h 1373477"/>
              <a:gd name="connsiteX3" fmla="*/ 1492581 w 2435738"/>
              <a:gd name="connsiteY3" fmla="*/ 15995 h 1373477"/>
              <a:gd name="connsiteX4" fmla="*/ 2022530 w 2435738"/>
              <a:gd name="connsiteY4" fmla="*/ 16763 h 1373477"/>
              <a:gd name="connsiteX5" fmla="*/ 2369862 w 2435738"/>
              <a:gd name="connsiteY5" fmla="*/ 135678 h 1373477"/>
              <a:gd name="connsiteX6" fmla="*/ 2407478 w 2435738"/>
              <a:gd name="connsiteY6" fmla="*/ 639641 h 1373477"/>
              <a:gd name="connsiteX7" fmla="*/ 2363777 w 2435738"/>
              <a:gd name="connsiteY7" fmla="*/ 1106750 h 1373477"/>
              <a:gd name="connsiteX8" fmla="*/ 2245241 w 2435738"/>
              <a:gd name="connsiteY8" fmla="*/ 1328728 h 1373477"/>
              <a:gd name="connsiteX9" fmla="*/ 2035566 w 2435738"/>
              <a:gd name="connsiteY9" fmla="*/ 1345970 h 1373477"/>
              <a:gd name="connsiteX10" fmla="*/ 856740 w 2435738"/>
              <a:gd name="connsiteY10" fmla="*/ 1372455 h 1373477"/>
              <a:gd name="connsiteX11" fmla="*/ 230181 w 2435738"/>
              <a:gd name="connsiteY11" fmla="*/ 1328728 h 1373477"/>
              <a:gd name="connsiteX12" fmla="*/ 8203 w 2435738"/>
              <a:gd name="connsiteY12" fmla="*/ 1106750 h 1373477"/>
              <a:gd name="connsiteX13" fmla="*/ 0 w 2435738"/>
              <a:gd name="connsiteY13" fmla="*/ 574641 h 1373477"/>
              <a:gd name="connsiteX14" fmla="*/ 8203 w 2435738"/>
              <a:gd name="connsiteY14" fmla="*/ 218863 h 1373477"/>
              <a:gd name="connsiteX0" fmla="*/ 8203 w 2435738"/>
              <a:gd name="connsiteY0" fmla="*/ 218863 h 1373477"/>
              <a:gd name="connsiteX1" fmla="*/ 382691 w 2435738"/>
              <a:gd name="connsiteY1" fmla="*/ 62575 h 1373477"/>
              <a:gd name="connsiteX2" fmla="*/ 911239 w 2435738"/>
              <a:gd name="connsiteY2" fmla="*/ 46120 h 1373477"/>
              <a:gd name="connsiteX3" fmla="*/ 1492581 w 2435738"/>
              <a:gd name="connsiteY3" fmla="*/ 15995 h 1373477"/>
              <a:gd name="connsiteX4" fmla="*/ 2022530 w 2435738"/>
              <a:gd name="connsiteY4" fmla="*/ 16763 h 1373477"/>
              <a:gd name="connsiteX5" fmla="*/ 2369862 w 2435738"/>
              <a:gd name="connsiteY5" fmla="*/ 135678 h 1373477"/>
              <a:gd name="connsiteX6" fmla="*/ 2407478 w 2435738"/>
              <a:gd name="connsiteY6" fmla="*/ 639641 h 1373477"/>
              <a:gd name="connsiteX7" fmla="*/ 2363777 w 2435738"/>
              <a:gd name="connsiteY7" fmla="*/ 1106750 h 1373477"/>
              <a:gd name="connsiteX8" fmla="*/ 2245241 w 2435738"/>
              <a:gd name="connsiteY8" fmla="*/ 1328728 h 1373477"/>
              <a:gd name="connsiteX9" fmla="*/ 2035566 w 2435738"/>
              <a:gd name="connsiteY9" fmla="*/ 1345970 h 1373477"/>
              <a:gd name="connsiteX10" fmla="*/ 856740 w 2435738"/>
              <a:gd name="connsiteY10" fmla="*/ 1372455 h 1373477"/>
              <a:gd name="connsiteX11" fmla="*/ 230181 w 2435738"/>
              <a:gd name="connsiteY11" fmla="*/ 1328728 h 1373477"/>
              <a:gd name="connsiteX12" fmla="*/ 8203 w 2435738"/>
              <a:gd name="connsiteY12" fmla="*/ 1106750 h 1373477"/>
              <a:gd name="connsiteX13" fmla="*/ 0 w 2435738"/>
              <a:gd name="connsiteY13" fmla="*/ 574641 h 1373477"/>
              <a:gd name="connsiteX14" fmla="*/ 8203 w 2435738"/>
              <a:gd name="connsiteY14" fmla="*/ 218863 h 1373477"/>
              <a:gd name="connsiteX0" fmla="*/ 8203 w 2407908"/>
              <a:gd name="connsiteY0" fmla="*/ 218863 h 1373477"/>
              <a:gd name="connsiteX1" fmla="*/ 382691 w 2407908"/>
              <a:gd name="connsiteY1" fmla="*/ 62575 h 1373477"/>
              <a:gd name="connsiteX2" fmla="*/ 911239 w 2407908"/>
              <a:gd name="connsiteY2" fmla="*/ 46120 h 1373477"/>
              <a:gd name="connsiteX3" fmla="*/ 1492581 w 2407908"/>
              <a:gd name="connsiteY3" fmla="*/ 15995 h 1373477"/>
              <a:gd name="connsiteX4" fmla="*/ 2022530 w 2407908"/>
              <a:gd name="connsiteY4" fmla="*/ 16763 h 1373477"/>
              <a:gd name="connsiteX5" fmla="*/ 2369862 w 2407908"/>
              <a:gd name="connsiteY5" fmla="*/ 135678 h 1373477"/>
              <a:gd name="connsiteX6" fmla="*/ 2407478 w 2407908"/>
              <a:gd name="connsiteY6" fmla="*/ 639641 h 1373477"/>
              <a:gd name="connsiteX7" fmla="*/ 2363777 w 2407908"/>
              <a:gd name="connsiteY7" fmla="*/ 1106750 h 1373477"/>
              <a:gd name="connsiteX8" fmla="*/ 2245241 w 2407908"/>
              <a:gd name="connsiteY8" fmla="*/ 1328728 h 1373477"/>
              <a:gd name="connsiteX9" fmla="*/ 2035566 w 2407908"/>
              <a:gd name="connsiteY9" fmla="*/ 1345970 h 1373477"/>
              <a:gd name="connsiteX10" fmla="*/ 856740 w 2407908"/>
              <a:gd name="connsiteY10" fmla="*/ 1372455 h 1373477"/>
              <a:gd name="connsiteX11" fmla="*/ 230181 w 2407908"/>
              <a:gd name="connsiteY11" fmla="*/ 1328728 h 1373477"/>
              <a:gd name="connsiteX12" fmla="*/ 8203 w 2407908"/>
              <a:gd name="connsiteY12" fmla="*/ 1106750 h 1373477"/>
              <a:gd name="connsiteX13" fmla="*/ 0 w 2407908"/>
              <a:gd name="connsiteY13" fmla="*/ 574641 h 1373477"/>
              <a:gd name="connsiteX14" fmla="*/ 8203 w 2407908"/>
              <a:gd name="connsiteY14" fmla="*/ 218863 h 1373477"/>
              <a:gd name="connsiteX0" fmla="*/ 8203 w 2396898"/>
              <a:gd name="connsiteY0" fmla="*/ 218863 h 1373477"/>
              <a:gd name="connsiteX1" fmla="*/ 382691 w 2396898"/>
              <a:gd name="connsiteY1" fmla="*/ 62575 h 1373477"/>
              <a:gd name="connsiteX2" fmla="*/ 911239 w 2396898"/>
              <a:gd name="connsiteY2" fmla="*/ 46120 h 1373477"/>
              <a:gd name="connsiteX3" fmla="*/ 1492581 w 2396898"/>
              <a:gd name="connsiteY3" fmla="*/ 15995 h 1373477"/>
              <a:gd name="connsiteX4" fmla="*/ 2022530 w 2396898"/>
              <a:gd name="connsiteY4" fmla="*/ 16763 h 1373477"/>
              <a:gd name="connsiteX5" fmla="*/ 2369862 w 2396898"/>
              <a:gd name="connsiteY5" fmla="*/ 135678 h 1373477"/>
              <a:gd name="connsiteX6" fmla="*/ 2396194 w 2396898"/>
              <a:gd name="connsiteY6" fmla="*/ 820428 h 1373477"/>
              <a:gd name="connsiteX7" fmla="*/ 2363777 w 2396898"/>
              <a:gd name="connsiteY7" fmla="*/ 1106750 h 1373477"/>
              <a:gd name="connsiteX8" fmla="*/ 2245241 w 2396898"/>
              <a:gd name="connsiteY8" fmla="*/ 1328728 h 1373477"/>
              <a:gd name="connsiteX9" fmla="*/ 2035566 w 2396898"/>
              <a:gd name="connsiteY9" fmla="*/ 1345970 h 1373477"/>
              <a:gd name="connsiteX10" fmla="*/ 856740 w 2396898"/>
              <a:gd name="connsiteY10" fmla="*/ 1372455 h 1373477"/>
              <a:gd name="connsiteX11" fmla="*/ 230181 w 2396898"/>
              <a:gd name="connsiteY11" fmla="*/ 1328728 h 1373477"/>
              <a:gd name="connsiteX12" fmla="*/ 8203 w 2396898"/>
              <a:gd name="connsiteY12" fmla="*/ 1106750 h 1373477"/>
              <a:gd name="connsiteX13" fmla="*/ 0 w 2396898"/>
              <a:gd name="connsiteY13" fmla="*/ 574641 h 1373477"/>
              <a:gd name="connsiteX14" fmla="*/ 8203 w 2396898"/>
              <a:gd name="connsiteY14" fmla="*/ 218863 h 1373477"/>
              <a:gd name="connsiteX0" fmla="*/ 8203 w 2393824"/>
              <a:gd name="connsiteY0" fmla="*/ 218863 h 1373477"/>
              <a:gd name="connsiteX1" fmla="*/ 382691 w 2393824"/>
              <a:gd name="connsiteY1" fmla="*/ 62575 h 1373477"/>
              <a:gd name="connsiteX2" fmla="*/ 911239 w 2393824"/>
              <a:gd name="connsiteY2" fmla="*/ 46120 h 1373477"/>
              <a:gd name="connsiteX3" fmla="*/ 1492581 w 2393824"/>
              <a:gd name="connsiteY3" fmla="*/ 15995 h 1373477"/>
              <a:gd name="connsiteX4" fmla="*/ 2022530 w 2393824"/>
              <a:gd name="connsiteY4" fmla="*/ 16763 h 1373477"/>
              <a:gd name="connsiteX5" fmla="*/ 2369862 w 2393824"/>
              <a:gd name="connsiteY5" fmla="*/ 135678 h 1373477"/>
              <a:gd name="connsiteX6" fmla="*/ 2392970 w 2393824"/>
              <a:gd name="connsiteY6" fmla="*/ 476238 h 1373477"/>
              <a:gd name="connsiteX7" fmla="*/ 2363777 w 2393824"/>
              <a:gd name="connsiteY7" fmla="*/ 1106750 h 1373477"/>
              <a:gd name="connsiteX8" fmla="*/ 2245241 w 2393824"/>
              <a:gd name="connsiteY8" fmla="*/ 1328728 h 1373477"/>
              <a:gd name="connsiteX9" fmla="*/ 2035566 w 2393824"/>
              <a:gd name="connsiteY9" fmla="*/ 1345970 h 1373477"/>
              <a:gd name="connsiteX10" fmla="*/ 856740 w 2393824"/>
              <a:gd name="connsiteY10" fmla="*/ 1372455 h 1373477"/>
              <a:gd name="connsiteX11" fmla="*/ 230181 w 2393824"/>
              <a:gd name="connsiteY11" fmla="*/ 1328728 h 1373477"/>
              <a:gd name="connsiteX12" fmla="*/ 8203 w 2393824"/>
              <a:gd name="connsiteY12" fmla="*/ 1106750 h 1373477"/>
              <a:gd name="connsiteX13" fmla="*/ 0 w 2393824"/>
              <a:gd name="connsiteY13" fmla="*/ 574641 h 1373477"/>
              <a:gd name="connsiteX14" fmla="*/ 8203 w 2393824"/>
              <a:gd name="connsiteY14" fmla="*/ 218863 h 1373477"/>
              <a:gd name="connsiteX0" fmla="*/ 8203 w 2392312"/>
              <a:gd name="connsiteY0" fmla="*/ 218863 h 1373477"/>
              <a:gd name="connsiteX1" fmla="*/ 382691 w 2392312"/>
              <a:gd name="connsiteY1" fmla="*/ 62575 h 1373477"/>
              <a:gd name="connsiteX2" fmla="*/ 911239 w 2392312"/>
              <a:gd name="connsiteY2" fmla="*/ 46120 h 1373477"/>
              <a:gd name="connsiteX3" fmla="*/ 1492581 w 2392312"/>
              <a:gd name="connsiteY3" fmla="*/ 15995 h 1373477"/>
              <a:gd name="connsiteX4" fmla="*/ 2022530 w 2392312"/>
              <a:gd name="connsiteY4" fmla="*/ 16763 h 1373477"/>
              <a:gd name="connsiteX5" fmla="*/ 2369862 w 2392312"/>
              <a:gd name="connsiteY5" fmla="*/ 135678 h 1373477"/>
              <a:gd name="connsiteX6" fmla="*/ 2391358 w 2392312"/>
              <a:gd name="connsiteY6" fmla="*/ 406704 h 1373477"/>
              <a:gd name="connsiteX7" fmla="*/ 2363777 w 2392312"/>
              <a:gd name="connsiteY7" fmla="*/ 1106750 h 1373477"/>
              <a:gd name="connsiteX8" fmla="*/ 2245241 w 2392312"/>
              <a:gd name="connsiteY8" fmla="*/ 1328728 h 1373477"/>
              <a:gd name="connsiteX9" fmla="*/ 2035566 w 2392312"/>
              <a:gd name="connsiteY9" fmla="*/ 1345970 h 1373477"/>
              <a:gd name="connsiteX10" fmla="*/ 856740 w 2392312"/>
              <a:gd name="connsiteY10" fmla="*/ 1372455 h 1373477"/>
              <a:gd name="connsiteX11" fmla="*/ 230181 w 2392312"/>
              <a:gd name="connsiteY11" fmla="*/ 1328728 h 1373477"/>
              <a:gd name="connsiteX12" fmla="*/ 8203 w 2392312"/>
              <a:gd name="connsiteY12" fmla="*/ 1106750 h 1373477"/>
              <a:gd name="connsiteX13" fmla="*/ 0 w 2392312"/>
              <a:gd name="connsiteY13" fmla="*/ 574641 h 1373477"/>
              <a:gd name="connsiteX14" fmla="*/ 8203 w 2392312"/>
              <a:gd name="connsiteY14" fmla="*/ 218863 h 1373477"/>
              <a:gd name="connsiteX0" fmla="*/ 8203 w 2429687"/>
              <a:gd name="connsiteY0" fmla="*/ 218863 h 1373477"/>
              <a:gd name="connsiteX1" fmla="*/ 382691 w 2429687"/>
              <a:gd name="connsiteY1" fmla="*/ 62575 h 1373477"/>
              <a:gd name="connsiteX2" fmla="*/ 911239 w 2429687"/>
              <a:gd name="connsiteY2" fmla="*/ 46120 h 1373477"/>
              <a:gd name="connsiteX3" fmla="*/ 1492581 w 2429687"/>
              <a:gd name="connsiteY3" fmla="*/ 15995 h 1373477"/>
              <a:gd name="connsiteX4" fmla="*/ 2022530 w 2429687"/>
              <a:gd name="connsiteY4" fmla="*/ 16763 h 1373477"/>
              <a:gd name="connsiteX5" fmla="*/ 2369862 w 2429687"/>
              <a:gd name="connsiteY5" fmla="*/ 135678 h 1373477"/>
              <a:gd name="connsiteX6" fmla="*/ 2391358 w 2429687"/>
              <a:gd name="connsiteY6" fmla="*/ 406704 h 1373477"/>
              <a:gd name="connsiteX7" fmla="*/ 2429312 w 2429687"/>
              <a:gd name="connsiteY7" fmla="*/ 566180 h 1373477"/>
              <a:gd name="connsiteX8" fmla="*/ 2363777 w 2429687"/>
              <a:gd name="connsiteY8" fmla="*/ 1106750 h 1373477"/>
              <a:gd name="connsiteX9" fmla="*/ 2245241 w 2429687"/>
              <a:gd name="connsiteY9" fmla="*/ 1328728 h 1373477"/>
              <a:gd name="connsiteX10" fmla="*/ 2035566 w 2429687"/>
              <a:gd name="connsiteY10" fmla="*/ 1345970 h 1373477"/>
              <a:gd name="connsiteX11" fmla="*/ 856740 w 2429687"/>
              <a:gd name="connsiteY11" fmla="*/ 1372455 h 1373477"/>
              <a:gd name="connsiteX12" fmla="*/ 230181 w 2429687"/>
              <a:gd name="connsiteY12" fmla="*/ 1328728 h 1373477"/>
              <a:gd name="connsiteX13" fmla="*/ 8203 w 2429687"/>
              <a:gd name="connsiteY13" fmla="*/ 1106750 h 1373477"/>
              <a:gd name="connsiteX14" fmla="*/ 0 w 2429687"/>
              <a:gd name="connsiteY14" fmla="*/ 574641 h 1373477"/>
              <a:gd name="connsiteX15" fmla="*/ 8203 w 2429687"/>
              <a:gd name="connsiteY15" fmla="*/ 218863 h 1373477"/>
              <a:gd name="connsiteX0" fmla="*/ 8203 w 2429687"/>
              <a:gd name="connsiteY0" fmla="*/ 218863 h 1373477"/>
              <a:gd name="connsiteX1" fmla="*/ 382691 w 2429687"/>
              <a:gd name="connsiteY1" fmla="*/ 62575 h 1373477"/>
              <a:gd name="connsiteX2" fmla="*/ 911239 w 2429687"/>
              <a:gd name="connsiteY2" fmla="*/ 46120 h 1373477"/>
              <a:gd name="connsiteX3" fmla="*/ 1492581 w 2429687"/>
              <a:gd name="connsiteY3" fmla="*/ 15995 h 1373477"/>
              <a:gd name="connsiteX4" fmla="*/ 2022530 w 2429687"/>
              <a:gd name="connsiteY4" fmla="*/ 16763 h 1373477"/>
              <a:gd name="connsiteX5" fmla="*/ 2369862 w 2429687"/>
              <a:gd name="connsiteY5" fmla="*/ 135678 h 1373477"/>
              <a:gd name="connsiteX6" fmla="*/ 2391358 w 2429687"/>
              <a:gd name="connsiteY6" fmla="*/ 406704 h 1373477"/>
              <a:gd name="connsiteX7" fmla="*/ 2429312 w 2429687"/>
              <a:gd name="connsiteY7" fmla="*/ 566180 h 1373477"/>
              <a:gd name="connsiteX8" fmla="*/ 2363777 w 2429687"/>
              <a:gd name="connsiteY8" fmla="*/ 1106750 h 1373477"/>
              <a:gd name="connsiteX9" fmla="*/ 2245241 w 2429687"/>
              <a:gd name="connsiteY9" fmla="*/ 1328728 h 1373477"/>
              <a:gd name="connsiteX10" fmla="*/ 2035566 w 2429687"/>
              <a:gd name="connsiteY10" fmla="*/ 1345970 h 1373477"/>
              <a:gd name="connsiteX11" fmla="*/ 856740 w 2429687"/>
              <a:gd name="connsiteY11" fmla="*/ 1372455 h 1373477"/>
              <a:gd name="connsiteX12" fmla="*/ 230181 w 2429687"/>
              <a:gd name="connsiteY12" fmla="*/ 1328728 h 1373477"/>
              <a:gd name="connsiteX13" fmla="*/ 8203 w 2429687"/>
              <a:gd name="connsiteY13" fmla="*/ 1106750 h 1373477"/>
              <a:gd name="connsiteX14" fmla="*/ 0 w 2429687"/>
              <a:gd name="connsiteY14" fmla="*/ 574641 h 1373477"/>
              <a:gd name="connsiteX15" fmla="*/ 8203 w 2429687"/>
              <a:gd name="connsiteY15" fmla="*/ 218863 h 1373477"/>
              <a:gd name="connsiteX0" fmla="*/ 8203 w 2458550"/>
              <a:gd name="connsiteY0" fmla="*/ 218863 h 1373477"/>
              <a:gd name="connsiteX1" fmla="*/ 382691 w 2458550"/>
              <a:gd name="connsiteY1" fmla="*/ 62575 h 1373477"/>
              <a:gd name="connsiteX2" fmla="*/ 911239 w 2458550"/>
              <a:gd name="connsiteY2" fmla="*/ 46120 h 1373477"/>
              <a:gd name="connsiteX3" fmla="*/ 1492581 w 2458550"/>
              <a:gd name="connsiteY3" fmla="*/ 15995 h 1373477"/>
              <a:gd name="connsiteX4" fmla="*/ 2022530 w 2458550"/>
              <a:gd name="connsiteY4" fmla="*/ 16763 h 1373477"/>
              <a:gd name="connsiteX5" fmla="*/ 2369862 w 2458550"/>
              <a:gd name="connsiteY5" fmla="*/ 135678 h 1373477"/>
              <a:gd name="connsiteX6" fmla="*/ 2391358 w 2458550"/>
              <a:gd name="connsiteY6" fmla="*/ 406704 h 1373477"/>
              <a:gd name="connsiteX7" fmla="*/ 2458328 w 2458550"/>
              <a:gd name="connsiteY7" fmla="*/ 590517 h 1373477"/>
              <a:gd name="connsiteX8" fmla="*/ 2363777 w 2458550"/>
              <a:gd name="connsiteY8" fmla="*/ 1106750 h 1373477"/>
              <a:gd name="connsiteX9" fmla="*/ 2245241 w 2458550"/>
              <a:gd name="connsiteY9" fmla="*/ 1328728 h 1373477"/>
              <a:gd name="connsiteX10" fmla="*/ 2035566 w 2458550"/>
              <a:gd name="connsiteY10" fmla="*/ 1345970 h 1373477"/>
              <a:gd name="connsiteX11" fmla="*/ 856740 w 2458550"/>
              <a:gd name="connsiteY11" fmla="*/ 1372455 h 1373477"/>
              <a:gd name="connsiteX12" fmla="*/ 230181 w 2458550"/>
              <a:gd name="connsiteY12" fmla="*/ 1328728 h 1373477"/>
              <a:gd name="connsiteX13" fmla="*/ 8203 w 2458550"/>
              <a:gd name="connsiteY13" fmla="*/ 1106750 h 1373477"/>
              <a:gd name="connsiteX14" fmla="*/ 0 w 2458550"/>
              <a:gd name="connsiteY14" fmla="*/ 574641 h 1373477"/>
              <a:gd name="connsiteX15" fmla="*/ 8203 w 2458550"/>
              <a:gd name="connsiteY15" fmla="*/ 218863 h 1373477"/>
              <a:gd name="connsiteX0" fmla="*/ 8203 w 2458550"/>
              <a:gd name="connsiteY0" fmla="*/ 218863 h 1373477"/>
              <a:gd name="connsiteX1" fmla="*/ 382691 w 2458550"/>
              <a:gd name="connsiteY1" fmla="*/ 62575 h 1373477"/>
              <a:gd name="connsiteX2" fmla="*/ 911239 w 2458550"/>
              <a:gd name="connsiteY2" fmla="*/ 46120 h 1373477"/>
              <a:gd name="connsiteX3" fmla="*/ 1492581 w 2458550"/>
              <a:gd name="connsiteY3" fmla="*/ 15995 h 1373477"/>
              <a:gd name="connsiteX4" fmla="*/ 2022530 w 2458550"/>
              <a:gd name="connsiteY4" fmla="*/ 16763 h 1373477"/>
              <a:gd name="connsiteX5" fmla="*/ 2369862 w 2458550"/>
              <a:gd name="connsiteY5" fmla="*/ 135678 h 1373477"/>
              <a:gd name="connsiteX6" fmla="*/ 2391358 w 2458550"/>
              <a:gd name="connsiteY6" fmla="*/ 406704 h 1373477"/>
              <a:gd name="connsiteX7" fmla="*/ 2458328 w 2458550"/>
              <a:gd name="connsiteY7" fmla="*/ 590517 h 1373477"/>
              <a:gd name="connsiteX8" fmla="*/ 2363777 w 2458550"/>
              <a:gd name="connsiteY8" fmla="*/ 1106750 h 1373477"/>
              <a:gd name="connsiteX9" fmla="*/ 2245241 w 2458550"/>
              <a:gd name="connsiteY9" fmla="*/ 1328728 h 1373477"/>
              <a:gd name="connsiteX10" fmla="*/ 2035566 w 2458550"/>
              <a:gd name="connsiteY10" fmla="*/ 1345970 h 1373477"/>
              <a:gd name="connsiteX11" fmla="*/ 856740 w 2458550"/>
              <a:gd name="connsiteY11" fmla="*/ 1372455 h 1373477"/>
              <a:gd name="connsiteX12" fmla="*/ 230181 w 2458550"/>
              <a:gd name="connsiteY12" fmla="*/ 1328728 h 1373477"/>
              <a:gd name="connsiteX13" fmla="*/ 8203 w 2458550"/>
              <a:gd name="connsiteY13" fmla="*/ 1106750 h 1373477"/>
              <a:gd name="connsiteX14" fmla="*/ 0 w 2458550"/>
              <a:gd name="connsiteY14" fmla="*/ 574641 h 1373477"/>
              <a:gd name="connsiteX15" fmla="*/ 8203 w 2458550"/>
              <a:gd name="connsiteY15" fmla="*/ 218863 h 1373477"/>
              <a:gd name="connsiteX0" fmla="*/ 8203 w 2458550"/>
              <a:gd name="connsiteY0" fmla="*/ 218863 h 1373477"/>
              <a:gd name="connsiteX1" fmla="*/ 382691 w 2458550"/>
              <a:gd name="connsiteY1" fmla="*/ 62575 h 1373477"/>
              <a:gd name="connsiteX2" fmla="*/ 911239 w 2458550"/>
              <a:gd name="connsiteY2" fmla="*/ 46120 h 1373477"/>
              <a:gd name="connsiteX3" fmla="*/ 1492581 w 2458550"/>
              <a:gd name="connsiteY3" fmla="*/ 15995 h 1373477"/>
              <a:gd name="connsiteX4" fmla="*/ 2022530 w 2458550"/>
              <a:gd name="connsiteY4" fmla="*/ 16763 h 1373477"/>
              <a:gd name="connsiteX5" fmla="*/ 2369862 w 2458550"/>
              <a:gd name="connsiteY5" fmla="*/ 135678 h 1373477"/>
              <a:gd name="connsiteX6" fmla="*/ 2391358 w 2458550"/>
              <a:gd name="connsiteY6" fmla="*/ 406704 h 1373477"/>
              <a:gd name="connsiteX7" fmla="*/ 2458328 w 2458550"/>
              <a:gd name="connsiteY7" fmla="*/ 590517 h 1373477"/>
              <a:gd name="connsiteX8" fmla="*/ 2377730 w 2458550"/>
              <a:gd name="connsiteY8" fmla="*/ 806071 h 1373477"/>
              <a:gd name="connsiteX9" fmla="*/ 2363777 w 2458550"/>
              <a:gd name="connsiteY9" fmla="*/ 1106750 h 1373477"/>
              <a:gd name="connsiteX10" fmla="*/ 2245241 w 2458550"/>
              <a:gd name="connsiteY10" fmla="*/ 1328728 h 1373477"/>
              <a:gd name="connsiteX11" fmla="*/ 2035566 w 2458550"/>
              <a:gd name="connsiteY11" fmla="*/ 1345970 h 1373477"/>
              <a:gd name="connsiteX12" fmla="*/ 856740 w 2458550"/>
              <a:gd name="connsiteY12" fmla="*/ 1372455 h 1373477"/>
              <a:gd name="connsiteX13" fmla="*/ 230181 w 2458550"/>
              <a:gd name="connsiteY13" fmla="*/ 1328728 h 1373477"/>
              <a:gd name="connsiteX14" fmla="*/ 8203 w 2458550"/>
              <a:gd name="connsiteY14" fmla="*/ 1106750 h 1373477"/>
              <a:gd name="connsiteX15" fmla="*/ 0 w 2458550"/>
              <a:gd name="connsiteY15" fmla="*/ 574641 h 1373477"/>
              <a:gd name="connsiteX16" fmla="*/ 8203 w 2458550"/>
              <a:gd name="connsiteY16" fmla="*/ 218863 h 1373477"/>
              <a:gd name="connsiteX0" fmla="*/ 8203 w 2458550"/>
              <a:gd name="connsiteY0" fmla="*/ 218863 h 1373477"/>
              <a:gd name="connsiteX1" fmla="*/ 382691 w 2458550"/>
              <a:gd name="connsiteY1" fmla="*/ 62575 h 1373477"/>
              <a:gd name="connsiteX2" fmla="*/ 911239 w 2458550"/>
              <a:gd name="connsiteY2" fmla="*/ 46120 h 1373477"/>
              <a:gd name="connsiteX3" fmla="*/ 1492581 w 2458550"/>
              <a:gd name="connsiteY3" fmla="*/ 15995 h 1373477"/>
              <a:gd name="connsiteX4" fmla="*/ 2022530 w 2458550"/>
              <a:gd name="connsiteY4" fmla="*/ 16763 h 1373477"/>
              <a:gd name="connsiteX5" fmla="*/ 2369862 w 2458550"/>
              <a:gd name="connsiteY5" fmla="*/ 135678 h 1373477"/>
              <a:gd name="connsiteX6" fmla="*/ 2391358 w 2458550"/>
              <a:gd name="connsiteY6" fmla="*/ 406704 h 1373477"/>
              <a:gd name="connsiteX7" fmla="*/ 2458328 w 2458550"/>
              <a:gd name="connsiteY7" fmla="*/ 590517 h 1373477"/>
              <a:gd name="connsiteX8" fmla="*/ 2377730 w 2458550"/>
              <a:gd name="connsiteY8" fmla="*/ 806071 h 1373477"/>
              <a:gd name="connsiteX9" fmla="*/ 2363777 w 2458550"/>
              <a:gd name="connsiteY9" fmla="*/ 1106750 h 1373477"/>
              <a:gd name="connsiteX10" fmla="*/ 2245241 w 2458550"/>
              <a:gd name="connsiteY10" fmla="*/ 1328728 h 1373477"/>
              <a:gd name="connsiteX11" fmla="*/ 2035566 w 2458550"/>
              <a:gd name="connsiteY11" fmla="*/ 1345970 h 1373477"/>
              <a:gd name="connsiteX12" fmla="*/ 856740 w 2458550"/>
              <a:gd name="connsiteY12" fmla="*/ 1372455 h 1373477"/>
              <a:gd name="connsiteX13" fmla="*/ 230181 w 2458550"/>
              <a:gd name="connsiteY13" fmla="*/ 1328728 h 1373477"/>
              <a:gd name="connsiteX14" fmla="*/ 8203 w 2458550"/>
              <a:gd name="connsiteY14" fmla="*/ 1106750 h 1373477"/>
              <a:gd name="connsiteX15" fmla="*/ 0 w 2458550"/>
              <a:gd name="connsiteY15" fmla="*/ 574641 h 1373477"/>
              <a:gd name="connsiteX16" fmla="*/ 8203 w 2458550"/>
              <a:gd name="connsiteY16" fmla="*/ 218863 h 1373477"/>
              <a:gd name="connsiteX0" fmla="*/ 8203 w 2440892"/>
              <a:gd name="connsiteY0" fmla="*/ 218863 h 1373477"/>
              <a:gd name="connsiteX1" fmla="*/ 382691 w 2440892"/>
              <a:gd name="connsiteY1" fmla="*/ 62575 h 1373477"/>
              <a:gd name="connsiteX2" fmla="*/ 911239 w 2440892"/>
              <a:gd name="connsiteY2" fmla="*/ 46120 h 1373477"/>
              <a:gd name="connsiteX3" fmla="*/ 1492581 w 2440892"/>
              <a:gd name="connsiteY3" fmla="*/ 15995 h 1373477"/>
              <a:gd name="connsiteX4" fmla="*/ 2022530 w 2440892"/>
              <a:gd name="connsiteY4" fmla="*/ 16763 h 1373477"/>
              <a:gd name="connsiteX5" fmla="*/ 2369862 w 2440892"/>
              <a:gd name="connsiteY5" fmla="*/ 135678 h 1373477"/>
              <a:gd name="connsiteX6" fmla="*/ 2391358 w 2440892"/>
              <a:gd name="connsiteY6" fmla="*/ 406704 h 1373477"/>
              <a:gd name="connsiteX7" fmla="*/ 2440596 w 2440892"/>
              <a:gd name="connsiteY7" fmla="*/ 625284 h 1373477"/>
              <a:gd name="connsiteX8" fmla="*/ 2377730 w 2440892"/>
              <a:gd name="connsiteY8" fmla="*/ 806071 h 1373477"/>
              <a:gd name="connsiteX9" fmla="*/ 2363777 w 2440892"/>
              <a:gd name="connsiteY9" fmla="*/ 1106750 h 1373477"/>
              <a:gd name="connsiteX10" fmla="*/ 2245241 w 2440892"/>
              <a:gd name="connsiteY10" fmla="*/ 1328728 h 1373477"/>
              <a:gd name="connsiteX11" fmla="*/ 2035566 w 2440892"/>
              <a:gd name="connsiteY11" fmla="*/ 1345970 h 1373477"/>
              <a:gd name="connsiteX12" fmla="*/ 856740 w 2440892"/>
              <a:gd name="connsiteY12" fmla="*/ 1372455 h 1373477"/>
              <a:gd name="connsiteX13" fmla="*/ 230181 w 2440892"/>
              <a:gd name="connsiteY13" fmla="*/ 1328728 h 1373477"/>
              <a:gd name="connsiteX14" fmla="*/ 8203 w 2440892"/>
              <a:gd name="connsiteY14" fmla="*/ 1106750 h 1373477"/>
              <a:gd name="connsiteX15" fmla="*/ 0 w 2440892"/>
              <a:gd name="connsiteY15" fmla="*/ 574641 h 1373477"/>
              <a:gd name="connsiteX16" fmla="*/ 8203 w 2440892"/>
              <a:gd name="connsiteY16" fmla="*/ 218863 h 1373477"/>
              <a:gd name="connsiteX0" fmla="*/ 8203 w 2440834"/>
              <a:gd name="connsiteY0" fmla="*/ 218863 h 1373477"/>
              <a:gd name="connsiteX1" fmla="*/ 382691 w 2440834"/>
              <a:gd name="connsiteY1" fmla="*/ 62575 h 1373477"/>
              <a:gd name="connsiteX2" fmla="*/ 911239 w 2440834"/>
              <a:gd name="connsiteY2" fmla="*/ 46120 h 1373477"/>
              <a:gd name="connsiteX3" fmla="*/ 1492581 w 2440834"/>
              <a:gd name="connsiteY3" fmla="*/ 15995 h 1373477"/>
              <a:gd name="connsiteX4" fmla="*/ 2022530 w 2440834"/>
              <a:gd name="connsiteY4" fmla="*/ 16763 h 1373477"/>
              <a:gd name="connsiteX5" fmla="*/ 2369862 w 2440834"/>
              <a:gd name="connsiteY5" fmla="*/ 135678 h 1373477"/>
              <a:gd name="connsiteX6" fmla="*/ 2378462 w 2440834"/>
              <a:gd name="connsiteY6" fmla="*/ 476237 h 1373477"/>
              <a:gd name="connsiteX7" fmla="*/ 2440596 w 2440834"/>
              <a:gd name="connsiteY7" fmla="*/ 625284 h 1373477"/>
              <a:gd name="connsiteX8" fmla="*/ 2377730 w 2440834"/>
              <a:gd name="connsiteY8" fmla="*/ 806071 h 1373477"/>
              <a:gd name="connsiteX9" fmla="*/ 2363777 w 2440834"/>
              <a:gd name="connsiteY9" fmla="*/ 1106750 h 1373477"/>
              <a:gd name="connsiteX10" fmla="*/ 2245241 w 2440834"/>
              <a:gd name="connsiteY10" fmla="*/ 1328728 h 1373477"/>
              <a:gd name="connsiteX11" fmla="*/ 2035566 w 2440834"/>
              <a:gd name="connsiteY11" fmla="*/ 1345970 h 1373477"/>
              <a:gd name="connsiteX12" fmla="*/ 856740 w 2440834"/>
              <a:gd name="connsiteY12" fmla="*/ 1372455 h 1373477"/>
              <a:gd name="connsiteX13" fmla="*/ 230181 w 2440834"/>
              <a:gd name="connsiteY13" fmla="*/ 1328728 h 1373477"/>
              <a:gd name="connsiteX14" fmla="*/ 8203 w 2440834"/>
              <a:gd name="connsiteY14" fmla="*/ 1106750 h 1373477"/>
              <a:gd name="connsiteX15" fmla="*/ 0 w 2440834"/>
              <a:gd name="connsiteY15" fmla="*/ 574641 h 1373477"/>
              <a:gd name="connsiteX16" fmla="*/ 8203 w 2440834"/>
              <a:gd name="connsiteY16" fmla="*/ 218863 h 1373477"/>
              <a:gd name="connsiteX0" fmla="*/ 8203 w 2440834"/>
              <a:gd name="connsiteY0" fmla="*/ 218863 h 1373477"/>
              <a:gd name="connsiteX1" fmla="*/ 382691 w 2440834"/>
              <a:gd name="connsiteY1" fmla="*/ 62575 h 1373477"/>
              <a:gd name="connsiteX2" fmla="*/ 911239 w 2440834"/>
              <a:gd name="connsiteY2" fmla="*/ 46120 h 1373477"/>
              <a:gd name="connsiteX3" fmla="*/ 1492581 w 2440834"/>
              <a:gd name="connsiteY3" fmla="*/ 15995 h 1373477"/>
              <a:gd name="connsiteX4" fmla="*/ 2022530 w 2440834"/>
              <a:gd name="connsiteY4" fmla="*/ 16763 h 1373477"/>
              <a:gd name="connsiteX5" fmla="*/ 2369862 w 2440834"/>
              <a:gd name="connsiteY5" fmla="*/ 135678 h 1373477"/>
              <a:gd name="connsiteX6" fmla="*/ 2378462 w 2440834"/>
              <a:gd name="connsiteY6" fmla="*/ 476237 h 1373477"/>
              <a:gd name="connsiteX7" fmla="*/ 2440596 w 2440834"/>
              <a:gd name="connsiteY7" fmla="*/ 625284 h 1373477"/>
              <a:gd name="connsiteX8" fmla="*/ 2377730 w 2440834"/>
              <a:gd name="connsiteY8" fmla="*/ 806071 h 1373477"/>
              <a:gd name="connsiteX9" fmla="*/ 2363777 w 2440834"/>
              <a:gd name="connsiteY9" fmla="*/ 1106750 h 1373477"/>
              <a:gd name="connsiteX10" fmla="*/ 2245241 w 2440834"/>
              <a:gd name="connsiteY10" fmla="*/ 1328728 h 1373477"/>
              <a:gd name="connsiteX11" fmla="*/ 2035566 w 2440834"/>
              <a:gd name="connsiteY11" fmla="*/ 1345970 h 1373477"/>
              <a:gd name="connsiteX12" fmla="*/ 856740 w 2440834"/>
              <a:gd name="connsiteY12" fmla="*/ 1372455 h 1373477"/>
              <a:gd name="connsiteX13" fmla="*/ 230181 w 2440834"/>
              <a:gd name="connsiteY13" fmla="*/ 1328728 h 1373477"/>
              <a:gd name="connsiteX14" fmla="*/ 8203 w 2440834"/>
              <a:gd name="connsiteY14" fmla="*/ 1106750 h 1373477"/>
              <a:gd name="connsiteX15" fmla="*/ 0 w 2440834"/>
              <a:gd name="connsiteY15" fmla="*/ 574641 h 1373477"/>
              <a:gd name="connsiteX16" fmla="*/ 8203 w 2440834"/>
              <a:gd name="connsiteY16" fmla="*/ 218863 h 1373477"/>
              <a:gd name="connsiteX0" fmla="*/ 8203 w 2440596"/>
              <a:gd name="connsiteY0" fmla="*/ 218863 h 1373477"/>
              <a:gd name="connsiteX1" fmla="*/ 382691 w 2440596"/>
              <a:gd name="connsiteY1" fmla="*/ 62575 h 1373477"/>
              <a:gd name="connsiteX2" fmla="*/ 911239 w 2440596"/>
              <a:gd name="connsiteY2" fmla="*/ 46120 h 1373477"/>
              <a:gd name="connsiteX3" fmla="*/ 1492581 w 2440596"/>
              <a:gd name="connsiteY3" fmla="*/ 15995 h 1373477"/>
              <a:gd name="connsiteX4" fmla="*/ 2022530 w 2440596"/>
              <a:gd name="connsiteY4" fmla="*/ 16763 h 1373477"/>
              <a:gd name="connsiteX5" fmla="*/ 2369862 w 2440596"/>
              <a:gd name="connsiteY5" fmla="*/ 135678 h 1373477"/>
              <a:gd name="connsiteX6" fmla="*/ 2378462 w 2440596"/>
              <a:gd name="connsiteY6" fmla="*/ 476237 h 1373477"/>
              <a:gd name="connsiteX7" fmla="*/ 2440596 w 2440596"/>
              <a:gd name="connsiteY7" fmla="*/ 625284 h 1373477"/>
              <a:gd name="connsiteX8" fmla="*/ 2377730 w 2440596"/>
              <a:gd name="connsiteY8" fmla="*/ 806071 h 1373477"/>
              <a:gd name="connsiteX9" fmla="*/ 2363777 w 2440596"/>
              <a:gd name="connsiteY9" fmla="*/ 1106750 h 1373477"/>
              <a:gd name="connsiteX10" fmla="*/ 2245241 w 2440596"/>
              <a:gd name="connsiteY10" fmla="*/ 1328728 h 1373477"/>
              <a:gd name="connsiteX11" fmla="*/ 2035566 w 2440596"/>
              <a:gd name="connsiteY11" fmla="*/ 1345970 h 1373477"/>
              <a:gd name="connsiteX12" fmla="*/ 856740 w 2440596"/>
              <a:gd name="connsiteY12" fmla="*/ 1372455 h 1373477"/>
              <a:gd name="connsiteX13" fmla="*/ 230181 w 2440596"/>
              <a:gd name="connsiteY13" fmla="*/ 1328728 h 1373477"/>
              <a:gd name="connsiteX14" fmla="*/ 8203 w 2440596"/>
              <a:gd name="connsiteY14" fmla="*/ 1106750 h 1373477"/>
              <a:gd name="connsiteX15" fmla="*/ 0 w 2440596"/>
              <a:gd name="connsiteY15" fmla="*/ 574641 h 1373477"/>
              <a:gd name="connsiteX16" fmla="*/ 8203 w 2440596"/>
              <a:gd name="connsiteY16" fmla="*/ 218863 h 1373477"/>
              <a:gd name="connsiteX0" fmla="*/ 8203 w 2440596"/>
              <a:gd name="connsiteY0" fmla="*/ 218863 h 1373477"/>
              <a:gd name="connsiteX1" fmla="*/ 382691 w 2440596"/>
              <a:gd name="connsiteY1" fmla="*/ 62575 h 1373477"/>
              <a:gd name="connsiteX2" fmla="*/ 911239 w 2440596"/>
              <a:gd name="connsiteY2" fmla="*/ 46120 h 1373477"/>
              <a:gd name="connsiteX3" fmla="*/ 1492581 w 2440596"/>
              <a:gd name="connsiteY3" fmla="*/ 15995 h 1373477"/>
              <a:gd name="connsiteX4" fmla="*/ 2022530 w 2440596"/>
              <a:gd name="connsiteY4" fmla="*/ 16763 h 1373477"/>
              <a:gd name="connsiteX5" fmla="*/ 2369862 w 2440596"/>
              <a:gd name="connsiteY5" fmla="*/ 135678 h 1373477"/>
              <a:gd name="connsiteX6" fmla="*/ 2378462 w 2440596"/>
              <a:gd name="connsiteY6" fmla="*/ 476237 h 1373477"/>
              <a:gd name="connsiteX7" fmla="*/ 2440596 w 2440596"/>
              <a:gd name="connsiteY7" fmla="*/ 625284 h 1373477"/>
              <a:gd name="connsiteX8" fmla="*/ 2377730 w 2440596"/>
              <a:gd name="connsiteY8" fmla="*/ 806071 h 1373477"/>
              <a:gd name="connsiteX9" fmla="*/ 2363777 w 2440596"/>
              <a:gd name="connsiteY9" fmla="*/ 1106750 h 1373477"/>
              <a:gd name="connsiteX10" fmla="*/ 2245241 w 2440596"/>
              <a:gd name="connsiteY10" fmla="*/ 1328728 h 1373477"/>
              <a:gd name="connsiteX11" fmla="*/ 2035566 w 2440596"/>
              <a:gd name="connsiteY11" fmla="*/ 1345970 h 1373477"/>
              <a:gd name="connsiteX12" fmla="*/ 856740 w 2440596"/>
              <a:gd name="connsiteY12" fmla="*/ 1372455 h 1373477"/>
              <a:gd name="connsiteX13" fmla="*/ 230181 w 2440596"/>
              <a:gd name="connsiteY13" fmla="*/ 1328728 h 1373477"/>
              <a:gd name="connsiteX14" fmla="*/ 8203 w 2440596"/>
              <a:gd name="connsiteY14" fmla="*/ 1106750 h 1373477"/>
              <a:gd name="connsiteX15" fmla="*/ 0 w 2440596"/>
              <a:gd name="connsiteY15" fmla="*/ 574641 h 1373477"/>
              <a:gd name="connsiteX16" fmla="*/ 8203 w 2440596"/>
              <a:gd name="connsiteY16" fmla="*/ 218863 h 137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0596" h="1373477">
                <a:moveTo>
                  <a:pt x="8203" y="218863"/>
                </a:moveTo>
                <a:cubicBezTo>
                  <a:pt x="8203" y="96268"/>
                  <a:pt x="175318" y="80741"/>
                  <a:pt x="382691" y="62575"/>
                </a:cubicBezTo>
                <a:cubicBezTo>
                  <a:pt x="638161" y="50942"/>
                  <a:pt x="643988" y="52746"/>
                  <a:pt x="911239" y="46120"/>
                </a:cubicBezTo>
                <a:cubicBezTo>
                  <a:pt x="1083100" y="35329"/>
                  <a:pt x="1305347" y="14832"/>
                  <a:pt x="1492581" y="15995"/>
                </a:cubicBezTo>
                <a:cubicBezTo>
                  <a:pt x="1679815" y="17158"/>
                  <a:pt x="1870266" y="-21086"/>
                  <a:pt x="2022530" y="16763"/>
                </a:cubicBezTo>
                <a:cubicBezTo>
                  <a:pt x="2145125" y="16763"/>
                  <a:pt x="2327268" y="4764"/>
                  <a:pt x="2369862" y="135678"/>
                </a:cubicBezTo>
                <a:cubicBezTo>
                  <a:pt x="2386370" y="305690"/>
                  <a:pt x="2382491" y="262534"/>
                  <a:pt x="2378462" y="476237"/>
                </a:cubicBezTo>
                <a:cubicBezTo>
                  <a:pt x="2381922" y="544511"/>
                  <a:pt x="2437133" y="543377"/>
                  <a:pt x="2440596" y="625284"/>
                </a:cubicBezTo>
                <a:cubicBezTo>
                  <a:pt x="2434294" y="669246"/>
                  <a:pt x="2393489" y="720032"/>
                  <a:pt x="2377730" y="806071"/>
                </a:cubicBezTo>
                <a:cubicBezTo>
                  <a:pt x="2361972" y="892110"/>
                  <a:pt x="2364097" y="958799"/>
                  <a:pt x="2363777" y="1106750"/>
                </a:cubicBezTo>
                <a:cubicBezTo>
                  <a:pt x="2363777" y="1229345"/>
                  <a:pt x="2331327" y="1320409"/>
                  <a:pt x="2245241" y="1328728"/>
                </a:cubicBezTo>
                <a:cubicBezTo>
                  <a:pt x="2037198" y="1339896"/>
                  <a:pt x="2134897" y="1347543"/>
                  <a:pt x="2035566" y="1345970"/>
                </a:cubicBezTo>
                <a:cubicBezTo>
                  <a:pt x="1718655" y="1337896"/>
                  <a:pt x="1173651" y="1380529"/>
                  <a:pt x="856740" y="1372455"/>
                </a:cubicBezTo>
                <a:lnTo>
                  <a:pt x="230181" y="1328728"/>
                </a:lnTo>
                <a:cubicBezTo>
                  <a:pt x="107586" y="1328728"/>
                  <a:pt x="8203" y="1229345"/>
                  <a:pt x="8203" y="1106750"/>
                </a:cubicBezTo>
                <a:cubicBezTo>
                  <a:pt x="6434" y="930889"/>
                  <a:pt x="1769" y="750502"/>
                  <a:pt x="0" y="574641"/>
                </a:cubicBezTo>
                <a:lnTo>
                  <a:pt x="8203" y="218863"/>
                </a:lnTo>
                <a:close/>
              </a:path>
            </a:pathLst>
          </a:custGeom>
          <a:solidFill>
            <a:srgbClr val="84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p:cNvSpPr txBox="1"/>
          <p:nvPr/>
        </p:nvSpPr>
        <p:spPr>
          <a:xfrm>
            <a:off x="3677784" y="1682996"/>
            <a:ext cx="10629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Our co-produced </a:t>
            </a:r>
            <a:r>
              <a:rPr kumimoji="0" lang="en-GB" sz="1800" b="0"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definition</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5" name="Rounded Rectangle 7">
            <a:extLst>
              <a:ext uri="{FF2B5EF4-FFF2-40B4-BE49-F238E27FC236}">
                <a16:creationId xmlns:a16="http://schemas.microsoft.com/office/drawing/2014/main" id="{9471FA64-4347-F515-ACC3-03D25F7939B6}"/>
              </a:ext>
            </a:extLst>
          </p:cNvPr>
          <p:cNvSpPr/>
          <p:nvPr/>
        </p:nvSpPr>
        <p:spPr>
          <a:xfrm rot="10800000">
            <a:off x="561932" y="468803"/>
            <a:ext cx="9122604" cy="972826"/>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C8D0C5E-9EA2-5E1D-B331-9A843BBDA28E}"/>
              </a:ext>
            </a:extLst>
          </p:cNvPr>
          <p:cNvSpPr txBox="1"/>
          <p:nvPr/>
        </p:nvSpPr>
        <p:spPr>
          <a:xfrm>
            <a:off x="781051" y="609487"/>
            <a:ext cx="9122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focus on Violence among Children and Young People?</a:t>
            </a:r>
          </a:p>
        </p:txBody>
      </p:sp>
      <p:sp>
        <p:nvSpPr>
          <p:cNvPr id="19" name="TextBox 18">
            <a:extLst>
              <a:ext uri="{FF2B5EF4-FFF2-40B4-BE49-F238E27FC236}">
                <a16:creationId xmlns:a16="http://schemas.microsoft.com/office/drawing/2014/main" id="{AA0349C6-DDA2-D9B5-4CFA-0D0CD8E33A91}"/>
              </a:ext>
            </a:extLst>
          </p:cNvPr>
          <p:cNvSpPr txBox="1"/>
          <p:nvPr/>
        </p:nvSpPr>
        <p:spPr>
          <a:xfrm>
            <a:off x="3677784" y="2642704"/>
            <a:ext cx="8071691"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“Violence among children and young people is an umbrella term for acts of, or the threat of, violence and abuse between those under the age of 25 . It can be physical, verbal, psychological, sexual or economic. It can occur in the home, education settings, workplace, community or online.”</a:t>
            </a:r>
          </a:p>
        </p:txBody>
      </p:sp>
    </p:spTree>
    <p:extLst>
      <p:ext uri="{BB962C8B-B14F-4D97-AF65-F5344CB8AC3E}">
        <p14:creationId xmlns:p14="http://schemas.microsoft.com/office/powerpoint/2010/main" val="390085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pattern&#10;&#10;Description automatically generated with medium confidence">
            <a:extLst>
              <a:ext uri="{FF2B5EF4-FFF2-40B4-BE49-F238E27FC236}">
                <a16:creationId xmlns:a16="http://schemas.microsoft.com/office/drawing/2014/main" id="{D48A369F-B354-29D0-F70E-139ED3CEA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618" y="4563927"/>
            <a:ext cx="6121400" cy="3350939"/>
          </a:xfrm>
          <a:prstGeom prst="rect">
            <a:avLst/>
          </a:prstGeom>
        </p:spPr>
      </p:pic>
      <p:sp>
        <p:nvSpPr>
          <p:cNvPr id="6" name="Rounded Rectangle 7">
            <a:extLst>
              <a:ext uri="{FF2B5EF4-FFF2-40B4-BE49-F238E27FC236}">
                <a16:creationId xmlns:a16="http://schemas.microsoft.com/office/drawing/2014/main" id="{CEC80A78-B37B-6F5F-391A-2198CAD269DC}"/>
              </a:ext>
            </a:extLst>
          </p:cNvPr>
          <p:cNvSpPr/>
          <p:nvPr/>
        </p:nvSpPr>
        <p:spPr>
          <a:xfrm rot="10800000">
            <a:off x="561932" y="468805"/>
            <a:ext cx="5655987" cy="973132"/>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8D456E-CFF1-8313-E8B8-515E53B135DC}"/>
              </a:ext>
            </a:extLst>
          </p:cNvPr>
          <p:cNvSpPr txBox="1"/>
          <p:nvPr/>
        </p:nvSpPr>
        <p:spPr>
          <a:xfrm>
            <a:off x="781051" y="609487"/>
            <a:ext cx="5436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9 Principles for Violence Prevention</a:t>
            </a:r>
          </a:p>
        </p:txBody>
      </p:sp>
      <p:sp>
        <p:nvSpPr>
          <p:cNvPr id="8" name="Oval 28">
            <a:extLst>
              <a:ext uri="{FF2B5EF4-FFF2-40B4-BE49-F238E27FC236}">
                <a16:creationId xmlns:a16="http://schemas.microsoft.com/office/drawing/2014/main" id="{52EB7A4F-1358-4A91-0AC8-7851742DECF2}"/>
              </a:ext>
            </a:extLst>
          </p:cNvPr>
          <p:cNvSpPr/>
          <p:nvPr/>
        </p:nvSpPr>
        <p:spPr>
          <a:xfrm>
            <a:off x="547647" y="1661227"/>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F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9" name="Oval 28">
            <a:extLst>
              <a:ext uri="{FF2B5EF4-FFF2-40B4-BE49-F238E27FC236}">
                <a16:creationId xmlns:a16="http://schemas.microsoft.com/office/drawing/2014/main" id="{DD5EC0AE-2C57-C34C-BCB0-778E6DE08694}"/>
              </a:ext>
            </a:extLst>
          </p:cNvPr>
          <p:cNvSpPr/>
          <p:nvPr/>
        </p:nvSpPr>
        <p:spPr>
          <a:xfrm>
            <a:off x="547647" y="4477210"/>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F48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10" name="Oval 28">
            <a:extLst>
              <a:ext uri="{FF2B5EF4-FFF2-40B4-BE49-F238E27FC236}">
                <a16:creationId xmlns:a16="http://schemas.microsoft.com/office/drawing/2014/main" id="{B427DE27-A9CC-E9E9-81F6-2068A8A2BE75}"/>
              </a:ext>
            </a:extLst>
          </p:cNvPr>
          <p:cNvSpPr/>
          <p:nvPr/>
        </p:nvSpPr>
        <p:spPr>
          <a:xfrm>
            <a:off x="4269279" y="2571335"/>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2A9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7</a:t>
            </a:r>
          </a:p>
        </p:txBody>
      </p:sp>
      <p:sp>
        <p:nvSpPr>
          <p:cNvPr id="17" name="Rectangle 16">
            <a:extLst>
              <a:ext uri="{FF2B5EF4-FFF2-40B4-BE49-F238E27FC236}">
                <a16:creationId xmlns:a16="http://schemas.microsoft.com/office/drawing/2014/main" id="{980BFA1C-FE5B-93F6-824D-6F9DC3C813FA}"/>
              </a:ext>
            </a:extLst>
          </p:cNvPr>
          <p:cNvSpPr/>
          <p:nvPr/>
        </p:nvSpPr>
        <p:spPr>
          <a:xfrm>
            <a:off x="1247818" y="1639120"/>
            <a:ext cx="271485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Recognise that violence is preventable</a:t>
            </a:r>
          </a:p>
        </p:txBody>
      </p:sp>
      <p:sp>
        <p:nvSpPr>
          <p:cNvPr id="18" name="Rectangle 17">
            <a:extLst>
              <a:ext uri="{FF2B5EF4-FFF2-40B4-BE49-F238E27FC236}">
                <a16:creationId xmlns:a16="http://schemas.microsoft.com/office/drawing/2014/main" id="{6A59279C-44E4-2ABE-0735-836E09F801AF}"/>
              </a:ext>
            </a:extLst>
          </p:cNvPr>
          <p:cNvSpPr/>
          <p:nvPr/>
        </p:nvSpPr>
        <p:spPr>
          <a:xfrm>
            <a:off x="1247819" y="4455103"/>
            <a:ext cx="222404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Uphold children’s rights </a:t>
            </a:r>
          </a:p>
        </p:txBody>
      </p:sp>
      <p:sp>
        <p:nvSpPr>
          <p:cNvPr id="19" name="Rectangle 18">
            <a:extLst>
              <a:ext uri="{FF2B5EF4-FFF2-40B4-BE49-F238E27FC236}">
                <a16:creationId xmlns:a16="http://schemas.microsoft.com/office/drawing/2014/main" id="{B49AECA5-DCDC-384C-7F7F-E177C24F0161}"/>
              </a:ext>
            </a:extLst>
          </p:cNvPr>
          <p:cNvSpPr/>
          <p:nvPr/>
        </p:nvSpPr>
        <p:spPr>
          <a:xfrm>
            <a:off x="5040889" y="2549228"/>
            <a:ext cx="29262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Integrate multi-agency data into decision-making</a:t>
            </a:r>
          </a:p>
        </p:txBody>
      </p:sp>
      <p:sp>
        <p:nvSpPr>
          <p:cNvPr id="20" name="Oval 28">
            <a:extLst>
              <a:ext uri="{FF2B5EF4-FFF2-40B4-BE49-F238E27FC236}">
                <a16:creationId xmlns:a16="http://schemas.microsoft.com/office/drawing/2014/main" id="{7037F2AD-3E9F-55EF-0453-4B0BB7616F6D}"/>
              </a:ext>
            </a:extLst>
          </p:cNvPr>
          <p:cNvSpPr/>
          <p:nvPr/>
        </p:nvSpPr>
        <p:spPr>
          <a:xfrm>
            <a:off x="547647" y="2596042"/>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4DB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Oval 28">
            <a:extLst>
              <a:ext uri="{FF2B5EF4-FFF2-40B4-BE49-F238E27FC236}">
                <a16:creationId xmlns:a16="http://schemas.microsoft.com/office/drawing/2014/main" id="{B034573B-5076-13D2-5DA4-554668B37D7B}"/>
              </a:ext>
            </a:extLst>
          </p:cNvPr>
          <p:cNvSpPr/>
          <p:nvPr/>
        </p:nvSpPr>
        <p:spPr>
          <a:xfrm>
            <a:off x="547647" y="5434132"/>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F68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sp>
        <p:nvSpPr>
          <p:cNvPr id="22" name="Oval 28">
            <a:extLst>
              <a:ext uri="{FF2B5EF4-FFF2-40B4-BE49-F238E27FC236}">
                <a16:creationId xmlns:a16="http://schemas.microsoft.com/office/drawing/2014/main" id="{6D4982D4-6565-5495-4B01-E3BCC13D20BC}"/>
              </a:ext>
            </a:extLst>
          </p:cNvPr>
          <p:cNvSpPr/>
          <p:nvPr/>
        </p:nvSpPr>
        <p:spPr>
          <a:xfrm>
            <a:off x="4269279" y="3502830"/>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8</a:t>
            </a:r>
          </a:p>
        </p:txBody>
      </p:sp>
      <p:sp>
        <p:nvSpPr>
          <p:cNvPr id="23" name="Rectangle 22">
            <a:extLst>
              <a:ext uri="{FF2B5EF4-FFF2-40B4-BE49-F238E27FC236}">
                <a16:creationId xmlns:a16="http://schemas.microsoft.com/office/drawing/2014/main" id="{B19D8B0E-3402-0D81-3459-DFF7871AEB64}"/>
              </a:ext>
            </a:extLst>
          </p:cNvPr>
          <p:cNvSpPr/>
          <p:nvPr/>
        </p:nvSpPr>
        <p:spPr>
          <a:xfrm>
            <a:off x="1247819" y="2573935"/>
            <a:ext cx="2452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Build partnerships for prevention </a:t>
            </a:r>
          </a:p>
        </p:txBody>
      </p:sp>
      <p:sp>
        <p:nvSpPr>
          <p:cNvPr id="24" name="Rectangle 23">
            <a:extLst>
              <a:ext uri="{FF2B5EF4-FFF2-40B4-BE49-F238E27FC236}">
                <a16:creationId xmlns:a16="http://schemas.microsoft.com/office/drawing/2014/main" id="{2A51B4A4-7FCD-43A8-A95F-6DC318347E1A}"/>
              </a:ext>
            </a:extLst>
          </p:cNvPr>
          <p:cNvSpPr/>
          <p:nvPr/>
        </p:nvSpPr>
        <p:spPr>
          <a:xfrm>
            <a:off x="1247819" y="5412025"/>
            <a:ext cx="2452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Take a trauma-informed approach</a:t>
            </a:r>
          </a:p>
        </p:txBody>
      </p:sp>
      <p:sp>
        <p:nvSpPr>
          <p:cNvPr id="25" name="Rectangle 24">
            <a:extLst>
              <a:ext uri="{FF2B5EF4-FFF2-40B4-BE49-F238E27FC236}">
                <a16:creationId xmlns:a16="http://schemas.microsoft.com/office/drawing/2014/main" id="{27EE2F7A-19FA-1FF9-C112-DAD047B43A39}"/>
              </a:ext>
            </a:extLst>
          </p:cNvPr>
          <p:cNvSpPr/>
          <p:nvPr/>
        </p:nvSpPr>
        <p:spPr>
          <a:xfrm>
            <a:off x="5040889" y="3480723"/>
            <a:ext cx="2452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Take an evidence-based approach</a:t>
            </a:r>
          </a:p>
        </p:txBody>
      </p:sp>
      <p:sp>
        <p:nvSpPr>
          <p:cNvPr id="26" name="Oval 28">
            <a:extLst>
              <a:ext uri="{FF2B5EF4-FFF2-40B4-BE49-F238E27FC236}">
                <a16:creationId xmlns:a16="http://schemas.microsoft.com/office/drawing/2014/main" id="{A7678374-CBD0-8E37-BE1A-29CC150231B2}"/>
              </a:ext>
            </a:extLst>
          </p:cNvPr>
          <p:cNvSpPr/>
          <p:nvPr/>
        </p:nvSpPr>
        <p:spPr>
          <a:xfrm>
            <a:off x="547647" y="3524938"/>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845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Oval 28">
            <a:extLst>
              <a:ext uri="{FF2B5EF4-FFF2-40B4-BE49-F238E27FC236}">
                <a16:creationId xmlns:a16="http://schemas.microsoft.com/office/drawing/2014/main" id="{D90F5018-9A3B-C7E2-52D7-32B2F0B01B30}"/>
              </a:ext>
            </a:extLst>
          </p:cNvPr>
          <p:cNvSpPr/>
          <p:nvPr/>
        </p:nvSpPr>
        <p:spPr>
          <a:xfrm>
            <a:off x="4269279" y="1609262"/>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70A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6</a:t>
            </a:r>
          </a:p>
        </p:txBody>
      </p:sp>
      <p:sp>
        <p:nvSpPr>
          <p:cNvPr id="28" name="Oval 28">
            <a:extLst>
              <a:ext uri="{FF2B5EF4-FFF2-40B4-BE49-F238E27FC236}">
                <a16:creationId xmlns:a16="http://schemas.microsoft.com/office/drawing/2014/main" id="{F1065E77-665F-F190-661A-58143C24B021}"/>
              </a:ext>
            </a:extLst>
          </p:cNvPr>
          <p:cNvSpPr/>
          <p:nvPr/>
        </p:nvSpPr>
        <p:spPr>
          <a:xfrm>
            <a:off x="4269279" y="4477189"/>
            <a:ext cx="607042" cy="602116"/>
          </a:xfrm>
          <a:custGeom>
            <a:avLst/>
            <a:gdLst>
              <a:gd name="connsiteX0" fmla="*/ 0 w 1293763"/>
              <a:gd name="connsiteY0" fmla="*/ 646882 h 1293763"/>
              <a:gd name="connsiteX1" fmla="*/ 646882 w 1293763"/>
              <a:gd name="connsiteY1" fmla="*/ 0 h 1293763"/>
              <a:gd name="connsiteX2" fmla="*/ 1293764 w 1293763"/>
              <a:gd name="connsiteY2" fmla="*/ 646882 h 1293763"/>
              <a:gd name="connsiteX3" fmla="*/ 646882 w 1293763"/>
              <a:gd name="connsiteY3" fmla="*/ 1293764 h 1293763"/>
              <a:gd name="connsiteX4" fmla="*/ 0 w 1293763"/>
              <a:gd name="connsiteY4" fmla="*/ 646882 h 1293763"/>
              <a:gd name="connsiteX0" fmla="*/ 3106 w 1296870"/>
              <a:gd name="connsiteY0" fmla="*/ 712115 h 1358997"/>
              <a:gd name="connsiteX1" fmla="*/ 414701 w 1296870"/>
              <a:gd name="connsiteY1" fmla="*/ 95415 h 1358997"/>
              <a:gd name="connsiteX2" fmla="*/ 649988 w 1296870"/>
              <a:gd name="connsiteY2" fmla="*/ 65233 h 1358997"/>
              <a:gd name="connsiteX3" fmla="*/ 1296870 w 1296870"/>
              <a:gd name="connsiteY3" fmla="*/ 712115 h 1358997"/>
              <a:gd name="connsiteX4" fmla="*/ 649988 w 1296870"/>
              <a:gd name="connsiteY4" fmla="*/ 1358997 h 1358997"/>
              <a:gd name="connsiteX5" fmla="*/ 3106 w 1296870"/>
              <a:gd name="connsiteY5" fmla="*/ 712115 h 1358997"/>
              <a:gd name="connsiteX0" fmla="*/ 6024 w 1299788"/>
              <a:gd name="connsiteY0" fmla="*/ 709173 h 1356055"/>
              <a:gd name="connsiteX1" fmla="*/ 347769 w 1299788"/>
              <a:gd name="connsiteY1" fmla="*/ 98823 h 1356055"/>
              <a:gd name="connsiteX2" fmla="*/ 652906 w 1299788"/>
              <a:gd name="connsiteY2" fmla="*/ 62291 h 1356055"/>
              <a:gd name="connsiteX3" fmla="*/ 1299788 w 1299788"/>
              <a:gd name="connsiteY3" fmla="*/ 709173 h 1356055"/>
              <a:gd name="connsiteX4" fmla="*/ 652906 w 1299788"/>
              <a:gd name="connsiteY4" fmla="*/ 1356055 h 1356055"/>
              <a:gd name="connsiteX5" fmla="*/ 6024 w 1299788"/>
              <a:gd name="connsiteY5" fmla="*/ 709173 h 1356055"/>
              <a:gd name="connsiteX0" fmla="*/ 6024 w 1299788"/>
              <a:gd name="connsiteY0" fmla="*/ 693177 h 1340059"/>
              <a:gd name="connsiteX1" fmla="*/ 347769 w 1299788"/>
              <a:gd name="connsiteY1" fmla="*/ 82827 h 1340059"/>
              <a:gd name="connsiteX2" fmla="*/ 652906 w 1299788"/>
              <a:gd name="connsiteY2" fmla="*/ 46295 h 1340059"/>
              <a:gd name="connsiteX3" fmla="*/ 1299788 w 1299788"/>
              <a:gd name="connsiteY3" fmla="*/ 693177 h 1340059"/>
              <a:gd name="connsiteX4" fmla="*/ 652906 w 1299788"/>
              <a:gd name="connsiteY4" fmla="*/ 1340059 h 1340059"/>
              <a:gd name="connsiteX5" fmla="*/ 6024 w 1299788"/>
              <a:gd name="connsiteY5" fmla="*/ 693177 h 1340059"/>
              <a:gd name="connsiteX0" fmla="*/ 8687 w 1302451"/>
              <a:gd name="connsiteY0" fmla="*/ 693177 h 1340059"/>
              <a:gd name="connsiteX1" fmla="*/ 350432 w 1302451"/>
              <a:gd name="connsiteY1" fmla="*/ 82827 h 1340059"/>
              <a:gd name="connsiteX2" fmla="*/ 655569 w 1302451"/>
              <a:gd name="connsiteY2" fmla="*/ 46295 h 1340059"/>
              <a:gd name="connsiteX3" fmla="*/ 1302451 w 1302451"/>
              <a:gd name="connsiteY3" fmla="*/ 693177 h 1340059"/>
              <a:gd name="connsiteX4" fmla="*/ 655569 w 1302451"/>
              <a:gd name="connsiteY4" fmla="*/ 1340059 h 1340059"/>
              <a:gd name="connsiteX5" fmla="*/ 8687 w 1302451"/>
              <a:gd name="connsiteY5" fmla="*/ 693177 h 1340059"/>
              <a:gd name="connsiteX0" fmla="*/ 8687 w 1302451"/>
              <a:gd name="connsiteY0" fmla="*/ 675230 h 1322112"/>
              <a:gd name="connsiteX1" fmla="*/ 350432 w 1302451"/>
              <a:gd name="connsiteY1" fmla="*/ 64880 h 1322112"/>
              <a:gd name="connsiteX2" fmla="*/ 938144 w 1302451"/>
              <a:gd name="connsiteY2" fmla="*/ 53748 h 1322112"/>
              <a:gd name="connsiteX3" fmla="*/ 1302451 w 1302451"/>
              <a:gd name="connsiteY3" fmla="*/ 675230 h 1322112"/>
              <a:gd name="connsiteX4" fmla="*/ 655569 w 1302451"/>
              <a:gd name="connsiteY4" fmla="*/ 1322112 h 1322112"/>
              <a:gd name="connsiteX5" fmla="*/ 8687 w 1302451"/>
              <a:gd name="connsiteY5" fmla="*/ 675230 h 1322112"/>
              <a:gd name="connsiteX0" fmla="*/ 20122 w 1313886"/>
              <a:gd name="connsiteY0" fmla="*/ 675230 h 1330786"/>
              <a:gd name="connsiteX1" fmla="*/ 361867 w 1313886"/>
              <a:gd name="connsiteY1" fmla="*/ 64880 h 1330786"/>
              <a:gd name="connsiteX2" fmla="*/ 949579 w 1313886"/>
              <a:gd name="connsiteY2" fmla="*/ 53748 h 1330786"/>
              <a:gd name="connsiteX3" fmla="*/ 1313886 w 1313886"/>
              <a:gd name="connsiteY3" fmla="*/ 675230 h 1330786"/>
              <a:gd name="connsiteX4" fmla="*/ 667004 w 1313886"/>
              <a:gd name="connsiteY4" fmla="*/ 1322112 h 1330786"/>
              <a:gd name="connsiteX5" fmla="*/ 107867 w 1313886"/>
              <a:gd name="connsiteY5" fmla="*/ 1023729 h 1330786"/>
              <a:gd name="connsiteX6" fmla="*/ 20122 w 1313886"/>
              <a:gd name="connsiteY6" fmla="*/ 675230 h 1330786"/>
              <a:gd name="connsiteX0" fmla="*/ 20122 w 1319608"/>
              <a:gd name="connsiteY0" fmla="*/ 675230 h 1324554"/>
              <a:gd name="connsiteX1" fmla="*/ 361867 w 1319608"/>
              <a:gd name="connsiteY1" fmla="*/ 64880 h 1324554"/>
              <a:gd name="connsiteX2" fmla="*/ 949579 w 1319608"/>
              <a:gd name="connsiteY2" fmla="*/ 53748 h 1324554"/>
              <a:gd name="connsiteX3" fmla="*/ 1313886 w 1319608"/>
              <a:gd name="connsiteY3" fmla="*/ 675230 h 1324554"/>
              <a:gd name="connsiteX4" fmla="*/ 1161967 w 1319608"/>
              <a:gd name="connsiteY4" fmla="*/ 1138029 h 1324554"/>
              <a:gd name="connsiteX5" fmla="*/ 667004 w 1319608"/>
              <a:gd name="connsiteY5" fmla="*/ 1322112 h 1324554"/>
              <a:gd name="connsiteX6" fmla="*/ 107867 w 1319608"/>
              <a:gd name="connsiteY6" fmla="*/ 1023729 h 1324554"/>
              <a:gd name="connsiteX7" fmla="*/ 20122 w 1319608"/>
              <a:gd name="connsiteY7" fmla="*/ 675230 h 1324554"/>
              <a:gd name="connsiteX0" fmla="*/ 20122 w 1319608"/>
              <a:gd name="connsiteY0" fmla="*/ 675230 h 1324635"/>
              <a:gd name="connsiteX1" fmla="*/ 361867 w 1319608"/>
              <a:gd name="connsiteY1" fmla="*/ 64880 h 1324635"/>
              <a:gd name="connsiteX2" fmla="*/ 949579 w 1319608"/>
              <a:gd name="connsiteY2" fmla="*/ 53748 h 1324635"/>
              <a:gd name="connsiteX3" fmla="*/ 1313886 w 1319608"/>
              <a:gd name="connsiteY3" fmla="*/ 675230 h 1324635"/>
              <a:gd name="connsiteX4" fmla="*/ 1161967 w 1319608"/>
              <a:gd name="connsiteY4" fmla="*/ 1138029 h 1324635"/>
              <a:gd name="connsiteX5" fmla="*/ 667004 w 1319608"/>
              <a:gd name="connsiteY5" fmla="*/ 1322112 h 1324635"/>
              <a:gd name="connsiteX6" fmla="*/ 301542 w 1319608"/>
              <a:gd name="connsiteY6" fmla="*/ 1230104 h 1324635"/>
              <a:gd name="connsiteX7" fmla="*/ 107867 w 1319608"/>
              <a:gd name="connsiteY7" fmla="*/ 1023729 h 1324635"/>
              <a:gd name="connsiteX8" fmla="*/ 20122 w 1319608"/>
              <a:gd name="connsiteY8" fmla="*/ 675230 h 1324635"/>
              <a:gd name="connsiteX0" fmla="*/ 9913 w 1309399"/>
              <a:gd name="connsiteY0" fmla="*/ 675230 h 1324635"/>
              <a:gd name="connsiteX1" fmla="*/ 40508 w 1309399"/>
              <a:gd name="connsiteY1" fmla="*/ 398254 h 1324635"/>
              <a:gd name="connsiteX2" fmla="*/ 351658 w 1309399"/>
              <a:gd name="connsiteY2" fmla="*/ 64880 h 1324635"/>
              <a:gd name="connsiteX3" fmla="*/ 939370 w 1309399"/>
              <a:gd name="connsiteY3" fmla="*/ 53748 h 1324635"/>
              <a:gd name="connsiteX4" fmla="*/ 1303677 w 1309399"/>
              <a:gd name="connsiteY4" fmla="*/ 675230 h 1324635"/>
              <a:gd name="connsiteX5" fmla="*/ 1151758 w 1309399"/>
              <a:gd name="connsiteY5" fmla="*/ 1138029 h 1324635"/>
              <a:gd name="connsiteX6" fmla="*/ 656795 w 1309399"/>
              <a:gd name="connsiteY6" fmla="*/ 1322112 h 1324635"/>
              <a:gd name="connsiteX7" fmla="*/ 291333 w 1309399"/>
              <a:gd name="connsiteY7" fmla="*/ 1230104 h 1324635"/>
              <a:gd name="connsiteX8" fmla="*/ 97658 w 1309399"/>
              <a:gd name="connsiteY8" fmla="*/ 1023729 h 1324635"/>
              <a:gd name="connsiteX9" fmla="*/ 9913 w 1309399"/>
              <a:gd name="connsiteY9" fmla="*/ 675230 h 1324635"/>
              <a:gd name="connsiteX0" fmla="*/ 9913 w 1303708"/>
              <a:gd name="connsiteY0" fmla="*/ 649046 h 1298451"/>
              <a:gd name="connsiteX1" fmla="*/ 40508 w 1303708"/>
              <a:gd name="connsiteY1" fmla="*/ 372070 h 1298451"/>
              <a:gd name="connsiteX2" fmla="*/ 351658 w 1303708"/>
              <a:gd name="connsiteY2" fmla="*/ 38696 h 1298451"/>
              <a:gd name="connsiteX3" fmla="*/ 939370 w 1303708"/>
              <a:gd name="connsiteY3" fmla="*/ 27564 h 1298451"/>
              <a:gd name="connsiteX4" fmla="*/ 1218433 w 1303708"/>
              <a:gd name="connsiteY4" fmla="*/ 279995 h 1298451"/>
              <a:gd name="connsiteX5" fmla="*/ 1303677 w 1303708"/>
              <a:gd name="connsiteY5" fmla="*/ 649046 h 1298451"/>
              <a:gd name="connsiteX6" fmla="*/ 1151758 w 1303708"/>
              <a:gd name="connsiteY6" fmla="*/ 1111845 h 1298451"/>
              <a:gd name="connsiteX7" fmla="*/ 656795 w 1303708"/>
              <a:gd name="connsiteY7" fmla="*/ 1295928 h 1298451"/>
              <a:gd name="connsiteX8" fmla="*/ 291333 w 1303708"/>
              <a:gd name="connsiteY8" fmla="*/ 1203920 h 1298451"/>
              <a:gd name="connsiteX9" fmla="*/ 97658 w 1303708"/>
              <a:gd name="connsiteY9" fmla="*/ 997545 h 1298451"/>
              <a:gd name="connsiteX10" fmla="*/ 9913 w 1303708"/>
              <a:gd name="connsiteY10" fmla="*/ 649046 h 1298451"/>
              <a:gd name="connsiteX0" fmla="*/ 9913 w 1303708"/>
              <a:gd name="connsiteY0" fmla="*/ 677308 h 1326713"/>
              <a:gd name="connsiteX1" fmla="*/ 40508 w 1303708"/>
              <a:gd name="connsiteY1" fmla="*/ 400332 h 1326713"/>
              <a:gd name="connsiteX2" fmla="*/ 351658 w 1303708"/>
              <a:gd name="connsiteY2" fmla="*/ 66958 h 1326713"/>
              <a:gd name="connsiteX3" fmla="*/ 621533 w 1303708"/>
              <a:gd name="connsiteY3" fmla="*/ 282 h 1326713"/>
              <a:gd name="connsiteX4" fmla="*/ 939370 w 1303708"/>
              <a:gd name="connsiteY4" fmla="*/ 55826 h 1326713"/>
              <a:gd name="connsiteX5" fmla="*/ 1218433 w 1303708"/>
              <a:gd name="connsiteY5" fmla="*/ 308257 h 1326713"/>
              <a:gd name="connsiteX6" fmla="*/ 1303677 w 1303708"/>
              <a:gd name="connsiteY6" fmla="*/ 677308 h 1326713"/>
              <a:gd name="connsiteX7" fmla="*/ 1151758 w 1303708"/>
              <a:gd name="connsiteY7" fmla="*/ 1140107 h 1326713"/>
              <a:gd name="connsiteX8" fmla="*/ 656795 w 1303708"/>
              <a:gd name="connsiteY8" fmla="*/ 1324190 h 1326713"/>
              <a:gd name="connsiteX9" fmla="*/ 291333 w 1303708"/>
              <a:gd name="connsiteY9" fmla="*/ 1232182 h 1326713"/>
              <a:gd name="connsiteX10" fmla="*/ 97658 w 1303708"/>
              <a:gd name="connsiteY10" fmla="*/ 1025807 h 1326713"/>
              <a:gd name="connsiteX11" fmla="*/ 9913 w 1303708"/>
              <a:gd name="connsiteY11" fmla="*/ 677308 h 1326713"/>
              <a:gd name="connsiteX0" fmla="*/ 9913 w 1323040"/>
              <a:gd name="connsiteY0" fmla="*/ 677308 h 1326713"/>
              <a:gd name="connsiteX1" fmla="*/ 40508 w 1323040"/>
              <a:gd name="connsiteY1" fmla="*/ 400332 h 1326713"/>
              <a:gd name="connsiteX2" fmla="*/ 351658 w 1323040"/>
              <a:gd name="connsiteY2" fmla="*/ 66958 h 1326713"/>
              <a:gd name="connsiteX3" fmla="*/ 621533 w 1323040"/>
              <a:gd name="connsiteY3" fmla="*/ 282 h 1326713"/>
              <a:gd name="connsiteX4" fmla="*/ 939370 w 1323040"/>
              <a:gd name="connsiteY4" fmla="*/ 55826 h 1326713"/>
              <a:gd name="connsiteX5" fmla="*/ 1218433 w 1323040"/>
              <a:gd name="connsiteY5" fmla="*/ 308257 h 1326713"/>
              <a:gd name="connsiteX6" fmla="*/ 1313683 w 1323040"/>
              <a:gd name="connsiteY6" fmla="*/ 520982 h 1326713"/>
              <a:gd name="connsiteX7" fmla="*/ 1303677 w 1323040"/>
              <a:gd name="connsiteY7" fmla="*/ 677308 h 1326713"/>
              <a:gd name="connsiteX8" fmla="*/ 1151758 w 1323040"/>
              <a:gd name="connsiteY8" fmla="*/ 1140107 h 1326713"/>
              <a:gd name="connsiteX9" fmla="*/ 656795 w 1323040"/>
              <a:gd name="connsiteY9" fmla="*/ 1324190 h 1326713"/>
              <a:gd name="connsiteX10" fmla="*/ 291333 w 1323040"/>
              <a:gd name="connsiteY10" fmla="*/ 1232182 h 1326713"/>
              <a:gd name="connsiteX11" fmla="*/ 97658 w 1323040"/>
              <a:gd name="connsiteY11" fmla="*/ 1025807 h 1326713"/>
              <a:gd name="connsiteX12" fmla="*/ 9913 w 1323040"/>
              <a:gd name="connsiteY12" fmla="*/ 677308 h 1326713"/>
              <a:gd name="connsiteX0" fmla="*/ 9913 w 1338705"/>
              <a:gd name="connsiteY0" fmla="*/ 677308 h 1326713"/>
              <a:gd name="connsiteX1" fmla="*/ 40508 w 1338705"/>
              <a:gd name="connsiteY1" fmla="*/ 400332 h 1326713"/>
              <a:gd name="connsiteX2" fmla="*/ 351658 w 1338705"/>
              <a:gd name="connsiteY2" fmla="*/ 66958 h 1326713"/>
              <a:gd name="connsiteX3" fmla="*/ 621533 w 1338705"/>
              <a:gd name="connsiteY3" fmla="*/ 282 h 1326713"/>
              <a:gd name="connsiteX4" fmla="*/ 939370 w 1338705"/>
              <a:gd name="connsiteY4" fmla="*/ 55826 h 1326713"/>
              <a:gd name="connsiteX5" fmla="*/ 1218433 w 1338705"/>
              <a:gd name="connsiteY5" fmla="*/ 308257 h 1326713"/>
              <a:gd name="connsiteX6" fmla="*/ 1313683 w 1338705"/>
              <a:gd name="connsiteY6" fmla="*/ 520982 h 1326713"/>
              <a:gd name="connsiteX7" fmla="*/ 1329077 w 1338705"/>
              <a:gd name="connsiteY7" fmla="*/ 788433 h 1326713"/>
              <a:gd name="connsiteX8" fmla="*/ 1151758 w 1338705"/>
              <a:gd name="connsiteY8" fmla="*/ 1140107 h 1326713"/>
              <a:gd name="connsiteX9" fmla="*/ 656795 w 1338705"/>
              <a:gd name="connsiteY9" fmla="*/ 1324190 h 1326713"/>
              <a:gd name="connsiteX10" fmla="*/ 291333 w 1338705"/>
              <a:gd name="connsiteY10" fmla="*/ 1232182 h 1326713"/>
              <a:gd name="connsiteX11" fmla="*/ 97658 w 1338705"/>
              <a:gd name="connsiteY11" fmla="*/ 1025807 h 1326713"/>
              <a:gd name="connsiteX12" fmla="*/ 9913 w 1338705"/>
              <a:gd name="connsiteY12" fmla="*/ 677308 h 1326713"/>
              <a:gd name="connsiteX0" fmla="*/ 9913 w 1338705"/>
              <a:gd name="connsiteY0" fmla="*/ 677308 h 1330442"/>
              <a:gd name="connsiteX1" fmla="*/ 40508 w 1338705"/>
              <a:gd name="connsiteY1" fmla="*/ 400332 h 1330442"/>
              <a:gd name="connsiteX2" fmla="*/ 351658 w 1338705"/>
              <a:gd name="connsiteY2" fmla="*/ 66958 h 1330442"/>
              <a:gd name="connsiteX3" fmla="*/ 621533 w 1338705"/>
              <a:gd name="connsiteY3" fmla="*/ 282 h 1330442"/>
              <a:gd name="connsiteX4" fmla="*/ 939370 w 1338705"/>
              <a:gd name="connsiteY4" fmla="*/ 55826 h 1330442"/>
              <a:gd name="connsiteX5" fmla="*/ 1218433 w 1338705"/>
              <a:gd name="connsiteY5" fmla="*/ 308257 h 1330442"/>
              <a:gd name="connsiteX6" fmla="*/ 1313683 w 1338705"/>
              <a:gd name="connsiteY6" fmla="*/ 520982 h 1330442"/>
              <a:gd name="connsiteX7" fmla="*/ 1329077 w 1338705"/>
              <a:gd name="connsiteY7" fmla="*/ 788433 h 1330442"/>
              <a:gd name="connsiteX8" fmla="*/ 1151758 w 1338705"/>
              <a:gd name="connsiteY8" fmla="*/ 1140107 h 1330442"/>
              <a:gd name="connsiteX9" fmla="*/ 894583 w 1338705"/>
              <a:gd name="connsiteY9" fmla="*/ 1302032 h 1330442"/>
              <a:gd name="connsiteX10" fmla="*/ 656795 w 1338705"/>
              <a:gd name="connsiteY10" fmla="*/ 1324190 h 1330442"/>
              <a:gd name="connsiteX11" fmla="*/ 291333 w 1338705"/>
              <a:gd name="connsiteY11" fmla="*/ 1232182 h 1330442"/>
              <a:gd name="connsiteX12" fmla="*/ 97658 w 1338705"/>
              <a:gd name="connsiteY12" fmla="*/ 1025807 h 1330442"/>
              <a:gd name="connsiteX13" fmla="*/ 9913 w 1338705"/>
              <a:gd name="connsiteY13" fmla="*/ 677308 h 1330442"/>
              <a:gd name="connsiteX0" fmla="*/ 9913 w 1338705"/>
              <a:gd name="connsiteY0" fmla="*/ 677308 h 1349301"/>
              <a:gd name="connsiteX1" fmla="*/ 40508 w 1338705"/>
              <a:gd name="connsiteY1" fmla="*/ 400332 h 1349301"/>
              <a:gd name="connsiteX2" fmla="*/ 351658 w 1338705"/>
              <a:gd name="connsiteY2" fmla="*/ 66958 h 1349301"/>
              <a:gd name="connsiteX3" fmla="*/ 621533 w 1338705"/>
              <a:gd name="connsiteY3" fmla="*/ 282 h 1349301"/>
              <a:gd name="connsiteX4" fmla="*/ 939370 w 1338705"/>
              <a:gd name="connsiteY4" fmla="*/ 55826 h 1349301"/>
              <a:gd name="connsiteX5" fmla="*/ 1218433 w 1338705"/>
              <a:gd name="connsiteY5" fmla="*/ 308257 h 1349301"/>
              <a:gd name="connsiteX6" fmla="*/ 1313683 w 1338705"/>
              <a:gd name="connsiteY6" fmla="*/ 520982 h 1349301"/>
              <a:gd name="connsiteX7" fmla="*/ 1329077 w 1338705"/>
              <a:gd name="connsiteY7" fmla="*/ 788433 h 1349301"/>
              <a:gd name="connsiteX8" fmla="*/ 1151758 w 1338705"/>
              <a:gd name="connsiteY8" fmla="*/ 1140107 h 1349301"/>
              <a:gd name="connsiteX9" fmla="*/ 894583 w 1338705"/>
              <a:gd name="connsiteY9" fmla="*/ 1302032 h 1349301"/>
              <a:gd name="connsiteX10" fmla="*/ 590120 w 1338705"/>
              <a:gd name="connsiteY10" fmla="*/ 1346415 h 1349301"/>
              <a:gd name="connsiteX11" fmla="*/ 291333 w 1338705"/>
              <a:gd name="connsiteY11" fmla="*/ 1232182 h 1349301"/>
              <a:gd name="connsiteX12" fmla="*/ 97658 w 1338705"/>
              <a:gd name="connsiteY12" fmla="*/ 1025807 h 1349301"/>
              <a:gd name="connsiteX13" fmla="*/ 9913 w 1338705"/>
              <a:gd name="connsiteY13" fmla="*/ 677308 h 1349301"/>
              <a:gd name="connsiteX0" fmla="*/ 2971 w 1360338"/>
              <a:gd name="connsiteY0" fmla="*/ 696358 h 1349301"/>
              <a:gd name="connsiteX1" fmla="*/ 62141 w 1360338"/>
              <a:gd name="connsiteY1" fmla="*/ 400332 h 1349301"/>
              <a:gd name="connsiteX2" fmla="*/ 373291 w 1360338"/>
              <a:gd name="connsiteY2" fmla="*/ 66958 h 1349301"/>
              <a:gd name="connsiteX3" fmla="*/ 643166 w 1360338"/>
              <a:gd name="connsiteY3" fmla="*/ 282 h 1349301"/>
              <a:gd name="connsiteX4" fmla="*/ 961003 w 1360338"/>
              <a:gd name="connsiteY4" fmla="*/ 55826 h 1349301"/>
              <a:gd name="connsiteX5" fmla="*/ 1240066 w 1360338"/>
              <a:gd name="connsiteY5" fmla="*/ 308257 h 1349301"/>
              <a:gd name="connsiteX6" fmla="*/ 1335316 w 1360338"/>
              <a:gd name="connsiteY6" fmla="*/ 520982 h 1349301"/>
              <a:gd name="connsiteX7" fmla="*/ 1350710 w 1360338"/>
              <a:gd name="connsiteY7" fmla="*/ 788433 h 1349301"/>
              <a:gd name="connsiteX8" fmla="*/ 1173391 w 1360338"/>
              <a:gd name="connsiteY8" fmla="*/ 1140107 h 1349301"/>
              <a:gd name="connsiteX9" fmla="*/ 916216 w 1360338"/>
              <a:gd name="connsiteY9" fmla="*/ 1302032 h 1349301"/>
              <a:gd name="connsiteX10" fmla="*/ 611753 w 1360338"/>
              <a:gd name="connsiteY10" fmla="*/ 1346415 h 1349301"/>
              <a:gd name="connsiteX11" fmla="*/ 312966 w 1360338"/>
              <a:gd name="connsiteY11" fmla="*/ 1232182 h 1349301"/>
              <a:gd name="connsiteX12" fmla="*/ 119291 w 1360338"/>
              <a:gd name="connsiteY12" fmla="*/ 1025807 h 1349301"/>
              <a:gd name="connsiteX13" fmla="*/ 2971 w 1360338"/>
              <a:gd name="connsiteY13" fmla="*/ 696358 h 13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0338" h="1349301">
                <a:moveTo>
                  <a:pt x="2971" y="696358"/>
                </a:moveTo>
                <a:cubicBezTo>
                  <a:pt x="-6554" y="592112"/>
                  <a:pt x="5184" y="502057"/>
                  <a:pt x="62141" y="400332"/>
                </a:cubicBezTo>
                <a:cubicBezTo>
                  <a:pt x="119098" y="298607"/>
                  <a:pt x="275395" y="129400"/>
                  <a:pt x="373291" y="66958"/>
                </a:cubicBezTo>
                <a:cubicBezTo>
                  <a:pt x="471187" y="4516"/>
                  <a:pt x="545214" y="2137"/>
                  <a:pt x="643166" y="282"/>
                </a:cubicBezTo>
                <a:cubicBezTo>
                  <a:pt x="741118" y="-1573"/>
                  <a:pt x="861520" y="4497"/>
                  <a:pt x="961003" y="55826"/>
                </a:cubicBezTo>
                <a:cubicBezTo>
                  <a:pt x="1060486" y="107155"/>
                  <a:pt x="1181385" y="231260"/>
                  <a:pt x="1240066" y="308257"/>
                </a:cubicBezTo>
                <a:cubicBezTo>
                  <a:pt x="1298747" y="385254"/>
                  <a:pt x="1321109" y="459474"/>
                  <a:pt x="1335316" y="520982"/>
                </a:cubicBezTo>
                <a:cubicBezTo>
                  <a:pt x="1349523" y="582490"/>
                  <a:pt x="1373993" y="684716"/>
                  <a:pt x="1350710" y="788433"/>
                </a:cubicBezTo>
                <a:cubicBezTo>
                  <a:pt x="1327427" y="892150"/>
                  <a:pt x="1245277" y="1059799"/>
                  <a:pt x="1173391" y="1140107"/>
                </a:cubicBezTo>
                <a:cubicBezTo>
                  <a:pt x="1101505" y="1220415"/>
                  <a:pt x="998710" y="1271352"/>
                  <a:pt x="916216" y="1302032"/>
                </a:cubicBezTo>
                <a:cubicBezTo>
                  <a:pt x="833722" y="1332712"/>
                  <a:pt x="712295" y="1358057"/>
                  <a:pt x="611753" y="1346415"/>
                </a:cubicBezTo>
                <a:cubicBezTo>
                  <a:pt x="511211" y="1334773"/>
                  <a:pt x="406155" y="1281912"/>
                  <a:pt x="312966" y="1232182"/>
                </a:cubicBezTo>
                <a:cubicBezTo>
                  <a:pt x="219777" y="1182452"/>
                  <a:pt x="170957" y="1110878"/>
                  <a:pt x="119291" y="1025807"/>
                </a:cubicBezTo>
                <a:cubicBezTo>
                  <a:pt x="11477" y="917993"/>
                  <a:pt x="12496" y="800604"/>
                  <a:pt x="2971" y="696358"/>
                </a:cubicBezTo>
                <a:close/>
              </a:path>
            </a:pathLst>
          </a:custGeom>
          <a:solidFill>
            <a:srgbClr val="29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9</a:t>
            </a:r>
          </a:p>
        </p:txBody>
      </p:sp>
      <p:sp>
        <p:nvSpPr>
          <p:cNvPr id="29" name="Rectangle 28">
            <a:extLst>
              <a:ext uri="{FF2B5EF4-FFF2-40B4-BE49-F238E27FC236}">
                <a16:creationId xmlns:a16="http://schemas.microsoft.com/office/drawing/2014/main" id="{1CDA1D88-308A-EA24-BB1D-99E5867AA7E9}"/>
              </a:ext>
            </a:extLst>
          </p:cNvPr>
          <p:cNvSpPr/>
          <p:nvPr/>
        </p:nvSpPr>
        <p:spPr>
          <a:xfrm>
            <a:off x="1247819" y="3508750"/>
            <a:ext cx="2452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Co-produce the solutions</a:t>
            </a:r>
          </a:p>
        </p:txBody>
      </p:sp>
      <p:sp>
        <p:nvSpPr>
          <p:cNvPr id="30" name="Rectangle 29">
            <a:extLst>
              <a:ext uri="{FF2B5EF4-FFF2-40B4-BE49-F238E27FC236}">
                <a16:creationId xmlns:a16="http://schemas.microsoft.com/office/drawing/2014/main" id="{3C84B186-3727-7745-63B2-454B077A3ACD}"/>
              </a:ext>
            </a:extLst>
          </p:cNvPr>
          <p:cNvSpPr/>
          <p:nvPr/>
        </p:nvSpPr>
        <p:spPr>
          <a:xfrm>
            <a:off x="5040889" y="1587155"/>
            <a:ext cx="245268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 an intersectional lens</a:t>
            </a:r>
          </a:p>
        </p:txBody>
      </p:sp>
      <p:sp>
        <p:nvSpPr>
          <p:cNvPr id="31" name="Rectangle 30">
            <a:extLst>
              <a:ext uri="{FF2B5EF4-FFF2-40B4-BE49-F238E27FC236}">
                <a16:creationId xmlns:a16="http://schemas.microsoft.com/office/drawing/2014/main" id="{DA910ECF-DE71-8444-0D8C-BAC2158C581C}"/>
              </a:ext>
            </a:extLst>
          </p:cNvPr>
          <p:cNvSpPr/>
          <p:nvPr/>
        </p:nvSpPr>
        <p:spPr>
          <a:xfrm>
            <a:off x="5040889" y="4455082"/>
            <a:ext cx="29597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Be proactive in involving communities  </a:t>
            </a:r>
          </a:p>
        </p:txBody>
      </p:sp>
      <p:pic>
        <p:nvPicPr>
          <p:cNvPr id="38" name="Picture 37" descr="A picture containing text, dark, night sky&#10;&#10;Description automatically generated">
            <a:extLst>
              <a:ext uri="{FF2B5EF4-FFF2-40B4-BE49-F238E27FC236}">
                <a16:creationId xmlns:a16="http://schemas.microsoft.com/office/drawing/2014/main" id="{B04360F2-81F0-BDD1-B2A9-A1C8517C4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329" y="1326921"/>
            <a:ext cx="3572145" cy="5559654"/>
          </a:xfrm>
          <a:prstGeom prst="rect">
            <a:avLst/>
          </a:prstGeom>
        </p:spPr>
      </p:pic>
    </p:spTree>
    <p:extLst>
      <p:ext uri="{BB962C8B-B14F-4D97-AF65-F5344CB8AC3E}">
        <p14:creationId xmlns:p14="http://schemas.microsoft.com/office/powerpoint/2010/main" val="60887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D1DC2D-3C72-8C7B-9258-AA1977913F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12215812" cy="6858000"/>
          </a:xfrm>
          <a:prstGeom prst="rect">
            <a:avLst/>
          </a:prstGeom>
        </p:spPr>
      </p:pic>
      <p:sp>
        <p:nvSpPr>
          <p:cNvPr id="4" name="Rounded Rectangle 7">
            <a:extLst>
              <a:ext uri="{FF2B5EF4-FFF2-40B4-BE49-F238E27FC236}">
                <a16:creationId xmlns:a16="http://schemas.microsoft.com/office/drawing/2014/main" id="{47D910EF-3756-AA1B-088C-38B91979D83A}"/>
              </a:ext>
            </a:extLst>
          </p:cNvPr>
          <p:cNvSpPr/>
          <p:nvPr/>
        </p:nvSpPr>
        <p:spPr>
          <a:xfrm rot="10800000">
            <a:off x="561931" y="468804"/>
            <a:ext cx="4810167" cy="873487"/>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D9B3E7-A981-3EA8-4A53-86807350453F}"/>
              </a:ext>
            </a:extLst>
          </p:cNvPr>
          <p:cNvSpPr txBox="1"/>
          <p:nvPr/>
        </p:nvSpPr>
        <p:spPr>
          <a:xfrm>
            <a:off x="798636" y="515703"/>
            <a:ext cx="4419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Violence Prevention Settings</a:t>
            </a:r>
          </a:p>
        </p:txBody>
      </p:sp>
    </p:spTree>
    <p:extLst>
      <p:ext uri="{BB962C8B-B14F-4D97-AF65-F5344CB8AC3E}">
        <p14:creationId xmlns:p14="http://schemas.microsoft.com/office/powerpoint/2010/main" val="3229860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3D23C1BF-C49E-2037-B4BA-2321C1DDECC4}"/>
              </a:ext>
            </a:extLst>
          </p:cNvPr>
          <p:cNvSpPr/>
          <p:nvPr/>
        </p:nvSpPr>
        <p:spPr>
          <a:xfrm rot="10800000">
            <a:off x="561932" y="468803"/>
            <a:ext cx="7896268" cy="1074245"/>
          </a:xfrm>
          <a:custGeom>
            <a:avLst/>
            <a:gdLst>
              <a:gd name="connsiteX0" fmla="*/ 0 w 2355574"/>
              <a:gd name="connsiteY0" fmla="*/ 221978 h 1331843"/>
              <a:gd name="connsiteX1" fmla="*/ 221978 w 2355574"/>
              <a:gd name="connsiteY1" fmla="*/ 0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21978 h 1331843"/>
              <a:gd name="connsiteX1" fmla="*/ 410822 w 2355574"/>
              <a:gd name="connsiteY1" fmla="*/ 59635 h 1331843"/>
              <a:gd name="connsiteX2" fmla="*/ 2133596 w 2355574"/>
              <a:gd name="connsiteY2" fmla="*/ 0 h 1331843"/>
              <a:gd name="connsiteX3" fmla="*/ 2355574 w 2355574"/>
              <a:gd name="connsiteY3" fmla="*/ 221978 h 1331843"/>
              <a:gd name="connsiteX4" fmla="*/ 2355574 w 2355574"/>
              <a:gd name="connsiteY4" fmla="*/ 1109865 h 1331843"/>
              <a:gd name="connsiteX5" fmla="*/ 2133596 w 2355574"/>
              <a:gd name="connsiteY5" fmla="*/ 1331843 h 1331843"/>
              <a:gd name="connsiteX6" fmla="*/ 221978 w 2355574"/>
              <a:gd name="connsiteY6" fmla="*/ 1331843 h 1331843"/>
              <a:gd name="connsiteX7" fmla="*/ 0 w 2355574"/>
              <a:gd name="connsiteY7" fmla="*/ 1109865 h 1331843"/>
              <a:gd name="connsiteX8" fmla="*/ 0 w 2355574"/>
              <a:gd name="connsiteY8" fmla="*/ 221978 h 1331843"/>
              <a:gd name="connsiteX0" fmla="*/ 0 w 2355574"/>
              <a:gd name="connsiteY0" fmla="*/ 202100 h 1311965"/>
              <a:gd name="connsiteX1" fmla="*/ 410822 w 2355574"/>
              <a:gd name="connsiteY1" fmla="*/ 39757 h 1311965"/>
              <a:gd name="connsiteX2" fmla="*/ 2014327 w 2355574"/>
              <a:gd name="connsiteY2" fmla="*/ 0 h 1311965"/>
              <a:gd name="connsiteX3" fmla="*/ 2355574 w 2355574"/>
              <a:gd name="connsiteY3" fmla="*/ 202100 h 1311965"/>
              <a:gd name="connsiteX4" fmla="*/ 2355574 w 2355574"/>
              <a:gd name="connsiteY4" fmla="*/ 1089987 h 1311965"/>
              <a:gd name="connsiteX5" fmla="*/ 2133596 w 2355574"/>
              <a:gd name="connsiteY5" fmla="*/ 1311965 h 1311965"/>
              <a:gd name="connsiteX6" fmla="*/ 221978 w 2355574"/>
              <a:gd name="connsiteY6" fmla="*/ 1311965 h 1311965"/>
              <a:gd name="connsiteX7" fmla="*/ 0 w 2355574"/>
              <a:gd name="connsiteY7" fmla="*/ 1089987 h 1311965"/>
              <a:gd name="connsiteX8" fmla="*/ 0 w 2355574"/>
              <a:gd name="connsiteY8" fmla="*/ 202100 h 1311965"/>
              <a:gd name="connsiteX0" fmla="*/ 0 w 2355574"/>
              <a:gd name="connsiteY0" fmla="*/ 219454 h 1329319"/>
              <a:gd name="connsiteX1" fmla="*/ 410822 w 2355574"/>
              <a:gd name="connsiteY1" fmla="*/ 57111 h 1329319"/>
              <a:gd name="connsiteX2" fmla="*/ 890925 w 2355574"/>
              <a:gd name="connsiteY2" fmla="*/ 10377 h 1329319"/>
              <a:gd name="connsiteX3" fmla="*/ 2014327 w 2355574"/>
              <a:gd name="connsiteY3" fmla="*/ 17354 h 1329319"/>
              <a:gd name="connsiteX4" fmla="*/ 2355574 w 2355574"/>
              <a:gd name="connsiteY4" fmla="*/ 219454 h 1329319"/>
              <a:gd name="connsiteX5" fmla="*/ 2355574 w 2355574"/>
              <a:gd name="connsiteY5" fmla="*/ 1107341 h 1329319"/>
              <a:gd name="connsiteX6" fmla="*/ 2133596 w 2355574"/>
              <a:gd name="connsiteY6" fmla="*/ 1329319 h 1329319"/>
              <a:gd name="connsiteX7" fmla="*/ 221978 w 2355574"/>
              <a:gd name="connsiteY7" fmla="*/ 1329319 h 1329319"/>
              <a:gd name="connsiteX8" fmla="*/ 0 w 2355574"/>
              <a:gd name="connsiteY8" fmla="*/ 1107341 h 1329319"/>
              <a:gd name="connsiteX9" fmla="*/ 0 w 2355574"/>
              <a:gd name="connsiteY9" fmla="*/ 219454 h 1329319"/>
              <a:gd name="connsiteX0" fmla="*/ 0 w 2355574"/>
              <a:gd name="connsiteY0" fmla="*/ 218863 h 1328728"/>
              <a:gd name="connsiteX1" fmla="*/ 410822 w 2355574"/>
              <a:gd name="connsiteY1" fmla="*/ 56520 h 1328728"/>
              <a:gd name="connsiteX2" fmla="*/ 890925 w 2355574"/>
              <a:gd name="connsiteY2" fmla="*/ 9786 h 1328728"/>
              <a:gd name="connsiteX3" fmla="*/ 1484378 w 2355574"/>
              <a:gd name="connsiteY3" fmla="*/ 15995 h 1328728"/>
              <a:gd name="connsiteX4" fmla="*/ 2014327 w 2355574"/>
              <a:gd name="connsiteY4" fmla="*/ 16763 h 1328728"/>
              <a:gd name="connsiteX5" fmla="*/ 2355574 w 2355574"/>
              <a:gd name="connsiteY5" fmla="*/ 218863 h 1328728"/>
              <a:gd name="connsiteX6" fmla="*/ 2355574 w 2355574"/>
              <a:gd name="connsiteY6" fmla="*/ 1106750 h 1328728"/>
              <a:gd name="connsiteX7" fmla="*/ 2133596 w 2355574"/>
              <a:gd name="connsiteY7" fmla="*/ 1328728 h 1328728"/>
              <a:gd name="connsiteX8" fmla="*/ 221978 w 2355574"/>
              <a:gd name="connsiteY8" fmla="*/ 1328728 h 1328728"/>
              <a:gd name="connsiteX9" fmla="*/ 0 w 2355574"/>
              <a:gd name="connsiteY9" fmla="*/ 1106750 h 1328728"/>
              <a:gd name="connsiteX10" fmla="*/ 0 w 2355574"/>
              <a:gd name="connsiteY10" fmla="*/ 218863 h 1328728"/>
              <a:gd name="connsiteX0" fmla="*/ 0 w 2386730"/>
              <a:gd name="connsiteY0" fmla="*/ 218863 h 1328728"/>
              <a:gd name="connsiteX1" fmla="*/ 410822 w 2386730"/>
              <a:gd name="connsiteY1" fmla="*/ 56520 h 1328728"/>
              <a:gd name="connsiteX2" fmla="*/ 890925 w 2386730"/>
              <a:gd name="connsiteY2" fmla="*/ 9786 h 1328728"/>
              <a:gd name="connsiteX3" fmla="*/ 1484378 w 2386730"/>
              <a:gd name="connsiteY3" fmla="*/ 15995 h 1328728"/>
              <a:gd name="connsiteX4" fmla="*/ 2014327 w 2386730"/>
              <a:gd name="connsiteY4" fmla="*/ 16763 h 1328728"/>
              <a:gd name="connsiteX5" fmla="*/ 2355574 w 2386730"/>
              <a:gd name="connsiteY5" fmla="*/ 218863 h 1328728"/>
              <a:gd name="connsiteX6" fmla="*/ 2386666 w 2386730"/>
              <a:gd name="connsiteY6" fmla="*/ 554945 h 1328728"/>
              <a:gd name="connsiteX7" fmla="*/ 2355574 w 2386730"/>
              <a:gd name="connsiteY7" fmla="*/ 1106750 h 1328728"/>
              <a:gd name="connsiteX8" fmla="*/ 2133596 w 2386730"/>
              <a:gd name="connsiteY8" fmla="*/ 1328728 h 1328728"/>
              <a:gd name="connsiteX9" fmla="*/ 221978 w 2386730"/>
              <a:gd name="connsiteY9" fmla="*/ 1328728 h 1328728"/>
              <a:gd name="connsiteX10" fmla="*/ 0 w 2386730"/>
              <a:gd name="connsiteY10" fmla="*/ 1106750 h 1328728"/>
              <a:gd name="connsiteX11" fmla="*/ 0 w 2386730"/>
              <a:gd name="connsiteY11" fmla="*/ 218863 h 1328728"/>
              <a:gd name="connsiteX0" fmla="*/ 0 w 2386730"/>
              <a:gd name="connsiteY0" fmla="*/ 218863 h 1354350"/>
              <a:gd name="connsiteX1" fmla="*/ 410822 w 2386730"/>
              <a:gd name="connsiteY1" fmla="*/ 56520 h 1354350"/>
              <a:gd name="connsiteX2" fmla="*/ 890925 w 2386730"/>
              <a:gd name="connsiteY2" fmla="*/ 9786 h 1354350"/>
              <a:gd name="connsiteX3" fmla="*/ 1484378 w 2386730"/>
              <a:gd name="connsiteY3" fmla="*/ 15995 h 1354350"/>
              <a:gd name="connsiteX4" fmla="*/ 2014327 w 2386730"/>
              <a:gd name="connsiteY4" fmla="*/ 16763 h 1354350"/>
              <a:gd name="connsiteX5" fmla="*/ 2355574 w 2386730"/>
              <a:gd name="connsiteY5" fmla="*/ 218863 h 1354350"/>
              <a:gd name="connsiteX6" fmla="*/ 2386666 w 2386730"/>
              <a:gd name="connsiteY6" fmla="*/ 554945 h 1354350"/>
              <a:gd name="connsiteX7" fmla="*/ 2355574 w 2386730"/>
              <a:gd name="connsiteY7" fmla="*/ 1106750 h 1354350"/>
              <a:gd name="connsiteX8" fmla="*/ 2133596 w 2386730"/>
              <a:gd name="connsiteY8" fmla="*/ 1328728 h 1354350"/>
              <a:gd name="connsiteX9" fmla="*/ 1817437 w 2386730"/>
              <a:gd name="connsiteY9" fmla="*/ 1354288 h 1354350"/>
              <a:gd name="connsiteX10" fmla="*/ 221978 w 2386730"/>
              <a:gd name="connsiteY10" fmla="*/ 1328728 h 1354350"/>
              <a:gd name="connsiteX11" fmla="*/ 0 w 2386730"/>
              <a:gd name="connsiteY11" fmla="*/ 1106750 h 1354350"/>
              <a:gd name="connsiteX12" fmla="*/ 0 w 2386730"/>
              <a:gd name="connsiteY12" fmla="*/ 218863 h 1354350"/>
              <a:gd name="connsiteX0" fmla="*/ 0 w 2386730"/>
              <a:gd name="connsiteY0" fmla="*/ 218863 h 1373694"/>
              <a:gd name="connsiteX1" fmla="*/ 410822 w 2386730"/>
              <a:gd name="connsiteY1" fmla="*/ 56520 h 1373694"/>
              <a:gd name="connsiteX2" fmla="*/ 890925 w 2386730"/>
              <a:gd name="connsiteY2" fmla="*/ 9786 h 1373694"/>
              <a:gd name="connsiteX3" fmla="*/ 1484378 w 2386730"/>
              <a:gd name="connsiteY3" fmla="*/ 15995 h 1373694"/>
              <a:gd name="connsiteX4" fmla="*/ 2014327 w 2386730"/>
              <a:gd name="connsiteY4" fmla="*/ 16763 h 1373694"/>
              <a:gd name="connsiteX5" fmla="*/ 2355574 w 2386730"/>
              <a:gd name="connsiteY5" fmla="*/ 218863 h 1373694"/>
              <a:gd name="connsiteX6" fmla="*/ 2386666 w 2386730"/>
              <a:gd name="connsiteY6" fmla="*/ 554945 h 1373694"/>
              <a:gd name="connsiteX7" fmla="*/ 2355574 w 2386730"/>
              <a:gd name="connsiteY7" fmla="*/ 1106750 h 1373694"/>
              <a:gd name="connsiteX8" fmla="*/ 2133596 w 2386730"/>
              <a:gd name="connsiteY8" fmla="*/ 1328728 h 1373694"/>
              <a:gd name="connsiteX9" fmla="*/ 1817437 w 2386730"/>
              <a:gd name="connsiteY9" fmla="*/ 1354288 h 1373694"/>
              <a:gd name="connsiteX10" fmla="*/ 848537 w 2386730"/>
              <a:gd name="connsiteY10" fmla="*/ 1372455 h 1373694"/>
              <a:gd name="connsiteX11" fmla="*/ 221978 w 2386730"/>
              <a:gd name="connsiteY11" fmla="*/ 1328728 h 1373694"/>
              <a:gd name="connsiteX12" fmla="*/ 0 w 2386730"/>
              <a:gd name="connsiteY12" fmla="*/ 1106750 h 1373694"/>
              <a:gd name="connsiteX13" fmla="*/ 0 w 2386730"/>
              <a:gd name="connsiteY13" fmla="*/ 218863 h 1373694"/>
              <a:gd name="connsiteX0" fmla="*/ 35585 w 2422315"/>
              <a:gd name="connsiteY0" fmla="*/ 218863 h 1373694"/>
              <a:gd name="connsiteX1" fmla="*/ 446407 w 2422315"/>
              <a:gd name="connsiteY1" fmla="*/ 56520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27276 h 1382107"/>
              <a:gd name="connsiteX1" fmla="*/ 452463 w 2422315"/>
              <a:gd name="connsiteY1" fmla="*/ 10432 h 1382107"/>
              <a:gd name="connsiteX2" fmla="*/ 926510 w 2422315"/>
              <a:gd name="connsiteY2" fmla="*/ 18199 h 1382107"/>
              <a:gd name="connsiteX3" fmla="*/ 1519963 w 2422315"/>
              <a:gd name="connsiteY3" fmla="*/ 24408 h 1382107"/>
              <a:gd name="connsiteX4" fmla="*/ 2049912 w 2422315"/>
              <a:gd name="connsiteY4" fmla="*/ 25176 h 1382107"/>
              <a:gd name="connsiteX5" fmla="*/ 2391159 w 2422315"/>
              <a:gd name="connsiteY5" fmla="*/ 227276 h 1382107"/>
              <a:gd name="connsiteX6" fmla="*/ 2422251 w 2422315"/>
              <a:gd name="connsiteY6" fmla="*/ 563358 h 1382107"/>
              <a:gd name="connsiteX7" fmla="*/ 2391159 w 2422315"/>
              <a:gd name="connsiteY7" fmla="*/ 1115163 h 1382107"/>
              <a:gd name="connsiteX8" fmla="*/ 2169181 w 2422315"/>
              <a:gd name="connsiteY8" fmla="*/ 1337141 h 1382107"/>
              <a:gd name="connsiteX9" fmla="*/ 1853022 w 2422315"/>
              <a:gd name="connsiteY9" fmla="*/ 1362701 h 1382107"/>
              <a:gd name="connsiteX10" fmla="*/ 884122 w 2422315"/>
              <a:gd name="connsiteY10" fmla="*/ 1380868 h 1382107"/>
              <a:gd name="connsiteX11" fmla="*/ 257563 w 2422315"/>
              <a:gd name="connsiteY11" fmla="*/ 1337141 h 1382107"/>
              <a:gd name="connsiteX12" fmla="*/ 35585 w 2422315"/>
              <a:gd name="connsiteY12" fmla="*/ 1115163 h 1382107"/>
              <a:gd name="connsiteX13" fmla="*/ 0 w 2422315"/>
              <a:gd name="connsiteY13" fmla="*/ 599691 h 1382107"/>
              <a:gd name="connsiteX14" fmla="*/ 35585 w 2422315"/>
              <a:gd name="connsiteY14" fmla="*/ 227276 h 1382107"/>
              <a:gd name="connsiteX0" fmla="*/ 35585 w 2422315"/>
              <a:gd name="connsiteY0" fmla="*/ 219880 h 1374711"/>
              <a:gd name="connsiteX1" fmla="*/ 452463 w 2422315"/>
              <a:gd name="connsiteY1" fmla="*/ 3036 h 1374711"/>
              <a:gd name="connsiteX2" fmla="*/ 926510 w 2422315"/>
              <a:gd name="connsiteY2" fmla="*/ 10803 h 1374711"/>
              <a:gd name="connsiteX3" fmla="*/ 1519963 w 2422315"/>
              <a:gd name="connsiteY3" fmla="*/ 17012 h 1374711"/>
              <a:gd name="connsiteX4" fmla="*/ 2049912 w 2422315"/>
              <a:gd name="connsiteY4" fmla="*/ 17780 h 1374711"/>
              <a:gd name="connsiteX5" fmla="*/ 2391159 w 2422315"/>
              <a:gd name="connsiteY5" fmla="*/ 219880 h 1374711"/>
              <a:gd name="connsiteX6" fmla="*/ 2422251 w 2422315"/>
              <a:gd name="connsiteY6" fmla="*/ 555962 h 1374711"/>
              <a:gd name="connsiteX7" fmla="*/ 2391159 w 2422315"/>
              <a:gd name="connsiteY7" fmla="*/ 1107767 h 1374711"/>
              <a:gd name="connsiteX8" fmla="*/ 2169181 w 2422315"/>
              <a:gd name="connsiteY8" fmla="*/ 1329745 h 1374711"/>
              <a:gd name="connsiteX9" fmla="*/ 1853022 w 2422315"/>
              <a:gd name="connsiteY9" fmla="*/ 1355305 h 1374711"/>
              <a:gd name="connsiteX10" fmla="*/ 884122 w 2422315"/>
              <a:gd name="connsiteY10" fmla="*/ 1373472 h 1374711"/>
              <a:gd name="connsiteX11" fmla="*/ 257563 w 2422315"/>
              <a:gd name="connsiteY11" fmla="*/ 1329745 h 1374711"/>
              <a:gd name="connsiteX12" fmla="*/ 35585 w 2422315"/>
              <a:gd name="connsiteY12" fmla="*/ 1107767 h 1374711"/>
              <a:gd name="connsiteX13" fmla="*/ 0 w 2422315"/>
              <a:gd name="connsiteY13" fmla="*/ 592295 h 1374711"/>
              <a:gd name="connsiteX14" fmla="*/ 35585 w 2422315"/>
              <a:gd name="connsiteY14" fmla="*/ 219880 h 1374711"/>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22315"/>
              <a:gd name="connsiteY0" fmla="*/ 218863 h 1373694"/>
              <a:gd name="connsiteX1" fmla="*/ 410073 w 2422315"/>
              <a:gd name="connsiteY1" fmla="*/ 62575 h 1373694"/>
              <a:gd name="connsiteX2" fmla="*/ 926510 w 2422315"/>
              <a:gd name="connsiteY2" fmla="*/ 9786 h 1373694"/>
              <a:gd name="connsiteX3" fmla="*/ 1519963 w 2422315"/>
              <a:gd name="connsiteY3" fmla="*/ 15995 h 1373694"/>
              <a:gd name="connsiteX4" fmla="*/ 2049912 w 2422315"/>
              <a:gd name="connsiteY4" fmla="*/ 16763 h 1373694"/>
              <a:gd name="connsiteX5" fmla="*/ 2391159 w 2422315"/>
              <a:gd name="connsiteY5" fmla="*/ 218863 h 1373694"/>
              <a:gd name="connsiteX6" fmla="*/ 2422251 w 2422315"/>
              <a:gd name="connsiteY6" fmla="*/ 554945 h 1373694"/>
              <a:gd name="connsiteX7" fmla="*/ 2391159 w 2422315"/>
              <a:gd name="connsiteY7" fmla="*/ 1106750 h 1373694"/>
              <a:gd name="connsiteX8" fmla="*/ 2169181 w 2422315"/>
              <a:gd name="connsiteY8" fmla="*/ 1328728 h 1373694"/>
              <a:gd name="connsiteX9" fmla="*/ 1853022 w 2422315"/>
              <a:gd name="connsiteY9" fmla="*/ 1354288 h 1373694"/>
              <a:gd name="connsiteX10" fmla="*/ 884122 w 2422315"/>
              <a:gd name="connsiteY10" fmla="*/ 1372455 h 1373694"/>
              <a:gd name="connsiteX11" fmla="*/ 257563 w 2422315"/>
              <a:gd name="connsiteY11" fmla="*/ 1328728 h 1373694"/>
              <a:gd name="connsiteX12" fmla="*/ 35585 w 2422315"/>
              <a:gd name="connsiteY12" fmla="*/ 1106750 h 1373694"/>
              <a:gd name="connsiteX13" fmla="*/ 0 w 2422315"/>
              <a:gd name="connsiteY13" fmla="*/ 591278 h 1373694"/>
              <a:gd name="connsiteX14" fmla="*/ 35585 w 2422315"/>
              <a:gd name="connsiteY14" fmla="*/ 218863 h 1373694"/>
              <a:gd name="connsiteX0" fmla="*/ 35585 w 2404214"/>
              <a:gd name="connsiteY0" fmla="*/ 218863 h 1373694"/>
              <a:gd name="connsiteX1" fmla="*/ 410073 w 2404214"/>
              <a:gd name="connsiteY1" fmla="*/ 62575 h 1373694"/>
              <a:gd name="connsiteX2" fmla="*/ 926510 w 2404214"/>
              <a:gd name="connsiteY2" fmla="*/ 9786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5585 w 2404214"/>
              <a:gd name="connsiteY0" fmla="*/ 218863 h 1373694"/>
              <a:gd name="connsiteX1" fmla="*/ 410073 w 2404214"/>
              <a:gd name="connsiteY1" fmla="*/ 62575 h 1373694"/>
              <a:gd name="connsiteX2" fmla="*/ 938621 w 2404214"/>
              <a:gd name="connsiteY2" fmla="*/ 46120 h 1373694"/>
              <a:gd name="connsiteX3" fmla="*/ 1519963 w 2404214"/>
              <a:gd name="connsiteY3" fmla="*/ 15995 h 1373694"/>
              <a:gd name="connsiteX4" fmla="*/ 2049912 w 2404214"/>
              <a:gd name="connsiteY4" fmla="*/ 16763 h 1373694"/>
              <a:gd name="connsiteX5" fmla="*/ 2391159 w 2404214"/>
              <a:gd name="connsiteY5" fmla="*/ 218863 h 1373694"/>
              <a:gd name="connsiteX6" fmla="*/ 2404084 w 2404214"/>
              <a:gd name="connsiteY6" fmla="*/ 651836 h 1373694"/>
              <a:gd name="connsiteX7" fmla="*/ 2391159 w 2404214"/>
              <a:gd name="connsiteY7" fmla="*/ 1106750 h 1373694"/>
              <a:gd name="connsiteX8" fmla="*/ 2169181 w 2404214"/>
              <a:gd name="connsiteY8" fmla="*/ 1328728 h 1373694"/>
              <a:gd name="connsiteX9" fmla="*/ 1853022 w 2404214"/>
              <a:gd name="connsiteY9" fmla="*/ 1354288 h 1373694"/>
              <a:gd name="connsiteX10" fmla="*/ 884122 w 2404214"/>
              <a:gd name="connsiteY10" fmla="*/ 1372455 h 1373694"/>
              <a:gd name="connsiteX11" fmla="*/ 257563 w 2404214"/>
              <a:gd name="connsiteY11" fmla="*/ 1328728 h 1373694"/>
              <a:gd name="connsiteX12" fmla="*/ 35585 w 2404214"/>
              <a:gd name="connsiteY12" fmla="*/ 1106750 h 1373694"/>
              <a:gd name="connsiteX13" fmla="*/ 0 w 2404214"/>
              <a:gd name="connsiteY13" fmla="*/ 591278 h 1373694"/>
              <a:gd name="connsiteX14" fmla="*/ 35585 w 2404214"/>
              <a:gd name="connsiteY14" fmla="*/ 218863 h 1373694"/>
              <a:gd name="connsiteX0" fmla="*/ 342 w 2368971"/>
              <a:gd name="connsiteY0" fmla="*/ 218863 h 1373694"/>
              <a:gd name="connsiteX1" fmla="*/ 374830 w 2368971"/>
              <a:gd name="connsiteY1" fmla="*/ 62575 h 1373694"/>
              <a:gd name="connsiteX2" fmla="*/ 903378 w 2368971"/>
              <a:gd name="connsiteY2" fmla="*/ 46120 h 1373694"/>
              <a:gd name="connsiteX3" fmla="*/ 1484720 w 2368971"/>
              <a:gd name="connsiteY3" fmla="*/ 15995 h 1373694"/>
              <a:gd name="connsiteX4" fmla="*/ 2014669 w 2368971"/>
              <a:gd name="connsiteY4" fmla="*/ 16763 h 1373694"/>
              <a:gd name="connsiteX5" fmla="*/ 2355916 w 2368971"/>
              <a:gd name="connsiteY5" fmla="*/ 218863 h 1373694"/>
              <a:gd name="connsiteX6" fmla="*/ 2368841 w 2368971"/>
              <a:gd name="connsiteY6" fmla="*/ 651836 h 1373694"/>
              <a:gd name="connsiteX7" fmla="*/ 2355916 w 2368971"/>
              <a:gd name="connsiteY7" fmla="*/ 1106750 h 1373694"/>
              <a:gd name="connsiteX8" fmla="*/ 2133938 w 2368971"/>
              <a:gd name="connsiteY8" fmla="*/ 1328728 h 1373694"/>
              <a:gd name="connsiteX9" fmla="*/ 1817779 w 2368971"/>
              <a:gd name="connsiteY9" fmla="*/ 1354288 h 1373694"/>
              <a:gd name="connsiteX10" fmla="*/ 848879 w 2368971"/>
              <a:gd name="connsiteY10" fmla="*/ 1372455 h 1373694"/>
              <a:gd name="connsiteX11" fmla="*/ 222320 w 2368971"/>
              <a:gd name="connsiteY11" fmla="*/ 1328728 h 1373694"/>
              <a:gd name="connsiteX12" fmla="*/ 342 w 2368971"/>
              <a:gd name="connsiteY12" fmla="*/ 1106750 h 1373694"/>
              <a:gd name="connsiteX13" fmla="*/ 2568 w 2368971"/>
              <a:gd name="connsiteY13" fmla="*/ 686383 h 1373694"/>
              <a:gd name="connsiteX14" fmla="*/ 342 w 2368971"/>
              <a:gd name="connsiteY14" fmla="*/ 218863 h 1373694"/>
              <a:gd name="connsiteX0" fmla="*/ 8086 w 2376715"/>
              <a:gd name="connsiteY0" fmla="*/ 218863 h 1373694"/>
              <a:gd name="connsiteX1" fmla="*/ 382574 w 2376715"/>
              <a:gd name="connsiteY1" fmla="*/ 62575 h 1373694"/>
              <a:gd name="connsiteX2" fmla="*/ 911122 w 2376715"/>
              <a:gd name="connsiteY2" fmla="*/ 46120 h 1373694"/>
              <a:gd name="connsiteX3" fmla="*/ 1492464 w 2376715"/>
              <a:gd name="connsiteY3" fmla="*/ 15995 h 1373694"/>
              <a:gd name="connsiteX4" fmla="*/ 2022413 w 2376715"/>
              <a:gd name="connsiteY4" fmla="*/ 16763 h 1373694"/>
              <a:gd name="connsiteX5" fmla="*/ 2363660 w 2376715"/>
              <a:gd name="connsiteY5" fmla="*/ 218863 h 1373694"/>
              <a:gd name="connsiteX6" fmla="*/ 2376585 w 2376715"/>
              <a:gd name="connsiteY6" fmla="*/ 651836 h 1373694"/>
              <a:gd name="connsiteX7" fmla="*/ 2363660 w 2376715"/>
              <a:gd name="connsiteY7" fmla="*/ 1106750 h 1373694"/>
              <a:gd name="connsiteX8" fmla="*/ 2141682 w 2376715"/>
              <a:gd name="connsiteY8" fmla="*/ 1328728 h 1373694"/>
              <a:gd name="connsiteX9" fmla="*/ 1825523 w 2376715"/>
              <a:gd name="connsiteY9" fmla="*/ 1354288 h 1373694"/>
              <a:gd name="connsiteX10" fmla="*/ 856623 w 2376715"/>
              <a:gd name="connsiteY10" fmla="*/ 1372455 h 1373694"/>
              <a:gd name="connsiteX11" fmla="*/ 230064 w 2376715"/>
              <a:gd name="connsiteY11" fmla="*/ 1328728 h 1373694"/>
              <a:gd name="connsiteX12" fmla="*/ 8086 w 2376715"/>
              <a:gd name="connsiteY12" fmla="*/ 1106750 h 1373694"/>
              <a:gd name="connsiteX13" fmla="*/ 0 w 2376715"/>
              <a:gd name="connsiteY13" fmla="*/ 603167 h 1373694"/>
              <a:gd name="connsiteX14" fmla="*/ 8086 w 2376715"/>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8086 w 2363660"/>
              <a:gd name="connsiteY12" fmla="*/ 1106750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3660 w 2363660"/>
              <a:gd name="connsiteY5" fmla="*/ 218863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 name="connsiteX0" fmla="*/ 8086 w 2363660"/>
              <a:gd name="connsiteY0" fmla="*/ 218863 h 1373694"/>
              <a:gd name="connsiteX1" fmla="*/ 382574 w 2363660"/>
              <a:gd name="connsiteY1" fmla="*/ 62575 h 1373694"/>
              <a:gd name="connsiteX2" fmla="*/ 911122 w 2363660"/>
              <a:gd name="connsiteY2" fmla="*/ 46120 h 1373694"/>
              <a:gd name="connsiteX3" fmla="*/ 1492464 w 2363660"/>
              <a:gd name="connsiteY3" fmla="*/ 15995 h 1373694"/>
              <a:gd name="connsiteX4" fmla="*/ 2022413 w 2363660"/>
              <a:gd name="connsiteY4" fmla="*/ 16763 h 1373694"/>
              <a:gd name="connsiteX5" fmla="*/ 2360205 w 2363660"/>
              <a:gd name="connsiteY5" fmla="*/ 86549 h 1373694"/>
              <a:gd name="connsiteX6" fmla="*/ 2362836 w 2363660"/>
              <a:gd name="connsiteY6" fmla="*/ 735053 h 1373694"/>
              <a:gd name="connsiteX7" fmla="*/ 2363660 w 2363660"/>
              <a:gd name="connsiteY7" fmla="*/ 1106750 h 1373694"/>
              <a:gd name="connsiteX8" fmla="*/ 2141682 w 2363660"/>
              <a:gd name="connsiteY8" fmla="*/ 1328728 h 1373694"/>
              <a:gd name="connsiteX9" fmla="*/ 1825523 w 2363660"/>
              <a:gd name="connsiteY9" fmla="*/ 1354288 h 1373694"/>
              <a:gd name="connsiteX10" fmla="*/ 856623 w 2363660"/>
              <a:gd name="connsiteY10" fmla="*/ 1372455 h 1373694"/>
              <a:gd name="connsiteX11" fmla="*/ 230064 w 2363660"/>
              <a:gd name="connsiteY11" fmla="*/ 1328728 h 1373694"/>
              <a:gd name="connsiteX12" fmla="*/ 1175 w 2363660"/>
              <a:gd name="connsiteY12" fmla="*/ 1239064 h 1373694"/>
              <a:gd name="connsiteX13" fmla="*/ 0 w 2363660"/>
              <a:gd name="connsiteY13" fmla="*/ 603167 h 1373694"/>
              <a:gd name="connsiteX14" fmla="*/ 8086 w 2363660"/>
              <a:gd name="connsiteY14" fmla="*/ 218863 h 137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3660" h="1373694">
                <a:moveTo>
                  <a:pt x="8086" y="218863"/>
                </a:moveTo>
                <a:cubicBezTo>
                  <a:pt x="8086" y="96268"/>
                  <a:pt x="175201" y="80741"/>
                  <a:pt x="382574" y="62575"/>
                </a:cubicBezTo>
                <a:cubicBezTo>
                  <a:pt x="638044" y="50942"/>
                  <a:pt x="643871" y="52746"/>
                  <a:pt x="911122" y="46120"/>
                </a:cubicBezTo>
                <a:cubicBezTo>
                  <a:pt x="1082983" y="35329"/>
                  <a:pt x="1305230" y="14832"/>
                  <a:pt x="1492464" y="15995"/>
                </a:cubicBezTo>
                <a:cubicBezTo>
                  <a:pt x="1679698" y="17158"/>
                  <a:pt x="1870149" y="-21086"/>
                  <a:pt x="2022413" y="16763"/>
                </a:cubicBezTo>
                <a:cubicBezTo>
                  <a:pt x="2145008" y="16763"/>
                  <a:pt x="2360205" y="-36046"/>
                  <a:pt x="2360205" y="86549"/>
                </a:cubicBezTo>
                <a:cubicBezTo>
                  <a:pt x="2358458" y="206650"/>
                  <a:pt x="2364583" y="614952"/>
                  <a:pt x="2362836" y="735053"/>
                </a:cubicBezTo>
                <a:cubicBezTo>
                  <a:pt x="2363111" y="858952"/>
                  <a:pt x="2363385" y="982851"/>
                  <a:pt x="2363660" y="1106750"/>
                </a:cubicBezTo>
                <a:cubicBezTo>
                  <a:pt x="2363660" y="1229345"/>
                  <a:pt x="2264277" y="1328728"/>
                  <a:pt x="2141682" y="1328728"/>
                </a:cubicBezTo>
                <a:cubicBezTo>
                  <a:pt x="2042351" y="1327155"/>
                  <a:pt x="1924854" y="1355861"/>
                  <a:pt x="1825523" y="1354288"/>
                </a:cubicBezTo>
                <a:cubicBezTo>
                  <a:pt x="1508612" y="1346214"/>
                  <a:pt x="1173534" y="1380529"/>
                  <a:pt x="856623" y="1372455"/>
                </a:cubicBezTo>
                <a:lnTo>
                  <a:pt x="230064" y="1328728"/>
                </a:lnTo>
                <a:cubicBezTo>
                  <a:pt x="107469" y="1328728"/>
                  <a:pt x="1175" y="1361659"/>
                  <a:pt x="1175" y="1239064"/>
                </a:cubicBezTo>
                <a:cubicBezTo>
                  <a:pt x="-594" y="1063203"/>
                  <a:pt x="1769" y="779028"/>
                  <a:pt x="0" y="603167"/>
                </a:cubicBezTo>
                <a:lnTo>
                  <a:pt x="8086" y="218863"/>
                </a:lnTo>
                <a:close/>
              </a:path>
            </a:pathLst>
          </a:custGeom>
          <a:solidFill>
            <a:srgbClr val="42B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0D4DF8-D163-140A-C21C-EFA9010313BB}"/>
              </a:ext>
            </a:extLst>
          </p:cNvPr>
          <p:cNvSpPr txBox="1"/>
          <p:nvPr/>
        </p:nvSpPr>
        <p:spPr>
          <a:xfrm>
            <a:off x="781050" y="609487"/>
            <a:ext cx="77771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Nine strategies for Preventing Violence among Children and Young People</a:t>
            </a:r>
          </a:p>
        </p:txBody>
      </p:sp>
      <p:pic>
        <p:nvPicPr>
          <p:cNvPr id="7" name="Picture 6">
            <a:extLst>
              <a:ext uri="{FF2B5EF4-FFF2-40B4-BE49-F238E27FC236}">
                <a16:creationId xmlns:a16="http://schemas.microsoft.com/office/drawing/2014/main" id="{9C2DD9AD-BA29-63FA-DF53-A2A3AD579C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9054" y="1824034"/>
            <a:ext cx="11374950" cy="4819651"/>
          </a:xfrm>
          <a:prstGeom prst="rect">
            <a:avLst/>
          </a:prstGeom>
        </p:spPr>
      </p:pic>
      <p:pic>
        <p:nvPicPr>
          <p:cNvPr id="11" name="Picture 10" descr="Background pattern&#10;&#10;Description automatically generated">
            <a:extLst>
              <a:ext uri="{FF2B5EF4-FFF2-40B4-BE49-F238E27FC236}">
                <a16:creationId xmlns:a16="http://schemas.microsoft.com/office/drawing/2014/main" id="{978D5ECD-C575-C034-CFEE-482679C96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45611" y="-57150"/>
            <a:ext cx="3027363" cy="2374900"/>
          </a:xfrm>
          <a:prstGeom prst="rect">
            <a:avLst/>
          </a:prstGeom>
        </p:spPr>
      </p:pic>
    </p:spTree>
    <p:extLst>
      <p:ext uri="{BB962C8B-B14F-4D97-AF65-F5344CB8AC3E}">
        <p14:creationId xmlns:p14="http://schemas.microsoft.com/office/powerpoint/2010/main" val="2829363365"/>
      </p:ext>
    </p:extLst>
  </p:cSld>
  <p:clrMapOvr>
    <a:masterClrMapping/>
  </p:clrMapOvr>
</p:sld>
</file>

<file path=ppt/theme/theme1.xml><?xml version="1.0" encoding="utf-8"?>
<a:theme xmlns:a="http://schemas.openxmlformats.org/drawingml/2006/main" name="1_Office Theme">
  <a:themeElements>
    <a:clrScheme name="WWV Palette">
      <a:dk1>
        <a:srgbClr val="000000"/>
      </a:dk1>
      <a:lt1>
        <a:srgbClr val="FFFFFF"/>
      </a:lt1>
      <a:dk2>
        <a:srgbClr val="29804C"/>
      </a:dk2>
      <a:lt2>
        <a:srgbClr val="FFFFFF"/>
      </a:lt2>
      <a:accent1>
        <a:srgbClr val="41B560"/>
      </a:accent1>
      <a:accent2>
        <a:srgbClr val="F58C4D"/>
      </a:accent2>
      <a:accent3>
        <a:srgbClr val="F3889C"/>
      </a:accent3>
      <a:accent4>
        <a:srgbClr val="FED25E"/>
      </a:accent4>
      <a:accent5>
        <a:srgbClr val="845694"/>
      </a:accent5>
      <a:accent6>
        <a:srgbClr val="CCDF85"/>
      </a:accent6>
      <a:hlink>
        <a:srgbClr val="41B560"/>
      </a:hlink>
      <a:folHlink>
        <a:srgbClr val="6FABD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V-Event-Powerpoint" id="{0F60DDA1-1ED5-6B41-BD93-F19C9D449502}" vid="{778E491A-EF13-E440-90BF-BF6FF2A0385C}"/>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E7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werpoint theme">
  <a:themeElements>
    <a:clrScheme name="WYCA 2023 colours">
      <a:dk1>
        <a:srgbClr val="000000"/>
      </a:dk1>
      <a:lt1>
        <a:srgbClr val="FFFFFF"/>
      </a:lt1>
      <a:dk2>
        <a:srgbClr val="17243D"/>
      </a:dk2>
      <a:lt2>
        <a:srgbClr val="F9F6ED"/>
      </a:lt2>
      <a:accent1>
        <a:srgbClr val="00847E"/>
      </a:accent1>
      <a:accent2>
        <a:srgbClr val="A2C617"/>
      </a:accent2>
      <a:accent3>
        <a:srgbClr val="D8288A"/>
      </a:accent3>
      <a:accent4>
        <a:srgbClr val="0BBBEF"/>
      </a:accent4>
      <a:accent5>
        <a:srgbClr val="3E47CC"/>
      </a:accent5>
      <a:accent6>
        <a:srgbClr val="F26243"/>
      </a:accent6>
      <a:hlink>
        <a:srgbClr val="00847E"/>
      </a:hlink>
      <a:folHlink>
        <a:srgbClr val="0BBB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heme" id="{0A0DFC88-80EB-450B-9D7A-7C787494DBE8}" vid="{B6D3C99E-3304-4C14-BC34-76CE73FE6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9db4916-8baa-4d49-bd09-c4d07add12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2C553FD4797B4AA719864A74C6C951" ma:contentTypeVersion="14" ma:contentTypeDescription="Create a new document." ma:contentTypeScope="" ma:versionID="701ecdb74eb8b9c85446ee110a603f28">
  <xsd:schema xmlns:xsd="http://www.w3.org/2001/XMLSchema" xmlns:xs="http://www.w3.org/2001/XMLSchema" xmlns:p="http://schemas.microsoft.com/office/2006/metadata/properties" xmlns:ns3="e9db4916-8baa-4d49-bd09-c4d07add126b" xmlns:ns4="3fa88d97-2eec-4067-8983-e1e5dfce28c6" targetNamespace="http://schemas.microsoft.com/office/2006/metadata/properties" ma:root="true" ma:fieldsID="0e213475eb4f11957666cd786ecaf5a6" ns3:_="" ns4:_="">
    <xsd:import namespace="e9db4916-8baa-4d49-bd09-c4d07add126b"/>
    <xsd:import namespace="3fa88d97-2eec-4067-8983-e1e5dfce28c6"/>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4916-8baa-4d49-bd09-c4d07add1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88d97-2eec-4067-8983-e1e5dfce28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6992EA-5839-4B8D-9709-2D94B6C259A5}">
  <ds:schemaRefs>
    <ds:schemaRef ds:uri="http://schemas.microsoft.com/sharepoint/v3/contenttype/forms"/>
  </ds:schemaRefs>
</ds:datastoreItem>
</file>

<file path=customXml/itemProps2.xml><?xml version="1.0" encoding="utf-8"?>
<ds:datastoreItem xmlns:ds="http://schemas.openxmlformats.org/officeDocument/2006/customXml" ds:itemID="{E7A4E474-3793-49EB-8702-9DCB0F6B8B8F}">
  <ds:schemaRef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infopath/2007/PartnerControls"/>
    <ds:schemaRef ds:uri="3fa88d97-2eec-4067-8983-e1e5dfce28c6"/>
    <ds:schemaRef ds:uri="e9db4916-8baa-4d49-bd09-c4d07add126b"/>
    <ds:schemaRef ds:uri="http://www.w3.org/XML/1998/namespace"/>
    <ds:schemaRef ds:uri="http://purl.org/dc/terms/"/>
  </ds:schemaRefs>
</ds:datastoreItem>
</file>

<file path=customXml/itemProps3.xml><?xml version="1.0" encoding="utf-8"?>
<ds:datastoreItem xmlns:ds="http://schemas.openxmlformats.org/officeDocument/2006/customXml" ds:itemID="{8BFE8141-896C-4992-98B4-91DC405C0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4916-8baa-4d49-bd09-c4d07add126b"/>
    <ds:schemaRef ds:uri="3fa88d97-2eec-4067-8983-e1e5dfce28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3257</TotalTime>
  <Words>2322</Words>
  <Application>Microsoft Office PowerPoint</Application>
  <PresentationFormat>Widescreen</PresentationFormat>
  <Paragraphs>273</Paragraphs>
  <Slides>37</Slides>
  <Notes>16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37</vt:i4>
      </vt:variant>
    </vt:vector>
  </HeadingPairs>
  <TitlesOfParts>
    <vt:vector size="54" baseType="lpstr">
      <vt:lpstr>MS PGothic</vt:lpstr>
      <vt:lpstr>Aptos</vt:lpstr>
      <vt:lpstr>Arial</vt:lpstr>
      <vt:lpstr>Calibri</vt:lpstr>
      <vt:lpstr>Calibri Light</vt:lpstr>
      <vt:lpstr>Codec Pro</vt:lpstr>
      <vt:lpstr>Codec Pro Bold</vt:lpstr>
      <vt:lpstr>Codec Pro ExtraBold</vt:lpstr>
      <vt:lpstr>Helvetica Neue</vt:lpstr>
      <vt:lpstr>Segoe UI</vt:lpstr>
      <vt:lpstr>Segoe UI Black</vt:lpstr>
      <vt:lpstr>Times New Roman</vt:lpstr>
      <vt:lpstr>1_Office Theme</vt:lpstr>
      <vt:lpstr>2_Office Theme</vt:lpstr>
      <vt:lpstr>3_Office Theme</vt:lpstr>
      <vt:lpstr>Powerpoint theme</vt:lpstr>
      <vt:lpstr>Office Theme</vt:lpstr>
      <vt:lpstr>Preventing Youth Violence:  Research &amp; Evidence Conference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Research design</vt:lpstr>
      <vt:lpstr>Prevalence of adverse childhood experiences</vt:lpstr>
      <vt:lpstr>Types of adverse childhood experiences</vt:lpstr>
      <vt:lpstr>Creative participatory workshops</vt:lpstr>
      <vt:lpstr>Story 1: Jack and Paul</vt:lpstr>
      <vt:lpstr>Story 2: Joe’s kidnap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Children’s Voices &amp; Lived Experience in Decision Making</vt:lpstr>
      <vt:lpstr>Child First </vt:lpstr>
      <vt:lpstr>Co-producing a Framework</vt:lpstr>
      <vt:lpstr>The Framework</vt:lpstr>
      <vt:lpstr>Children informing VRP work</vt:lpstr>
      <vt:lpstr>PowerPoint Presentation</vt:lpstr>
    </vt:vector>
  </TitlesOfParts>
  <Company>Public Health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Youth Violence:  Research &amp; Evidence Conference 2025</dc:title>
  <dc:creator>Alex Walker (Public Health Wales - No. 2 Capital Quarter)</dc:creator>
  <cp:lastModifiedBy>Jade Stevens</cp:lastModifiedBy>
  <cp:revision>17</cp:revision>
  <dcterms:created xsi:type="dcterms:W3CDTF">2025-01-28T15:31:45Z</dcterms:created>
  <dcterms:modified xsi:type="dcterms:W3CDTF">2025-02-18T12:15:14Z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0x010100522C553FD4797B4AA719864A74C6C951</vt:lpwstr>
  </property>
  <property fmtid="{D5CDD505-2E9C-101B-9397-08002B2CF9AE}" pid="3" name="MSIP_Label_f529d828-a824-4b78-ab24-eaae5922aa38_Enabled">
    <vt:lpwstr>true</vt:lpwstr>
  </property>
  <property fmtid="{D5CDD505-2E9C-101B-9397-08002B2CF9AE}" pid="4" name="MSIP_Label_f529d828-a824-4b78-ab24-eaae5922aa38_SetDate">
    <vt:lpwstr>2025-02-04T09:30:01Z</vt:lpwstr>
  </property>
  <property fmtid="{D5CDD505-2E9C-101B-9397-08002B2CF9AE}" pid="5" name="MSIP_Label_f529d828-a824-4b78-ab24-eaae5922aa38_Method">
    <vt:lpwstr>Standard</vt:lpwstr>
  </property>
  <property fmtid="{D5CDD505-2E9C-101B-9397-08002B2CF9AE}" pid="6" name="MSIP_Label_f529d828-a824-4b78-ab24-eaae5922aa38_Name">
    <vt:lpwstr>OFFICIAL</vt:lpwstr>
  </property>
  <property fmtid="{D5CDD505-2E9C-101B-9397-08002B2CF9AE}" pid="7" name="MSIP_Label_f529d828-a824-4b78-ab24-eaae5922aa38_SiteId">
    <vt:lpwstr>b23255a1-8f78-4144-8904-31f019036ade</vt:lpwstr>
  </property>
  <property fmtid="{D5CDD505-2E9C-101B-9397-08002B2CF9AE}" pid="8" name="MSIP_Label_f529d828-a824-4b78-ab24-eaae5922aa38_ActionId">
    <vt:lpwstr>e0401556-90ed-4551-8032-5f7a3fcf2dec</vt:lpwstr>
  </property>
  <property fmtid="{D5CDD505-2E9C-101B-9397-08002B2CF9AE}" pid="9" name="MSIP_Label_f529d828-a824-4b78-ab24-eaae5922aa38_ContentBits">
    <vt:lpwstr>0</vt:lpwstr>
  </property>
  <property fmtid="{D5CDD505-2E9C-101B-9397-08002B2CF9AE}" pid="10" name="MediaServiceImageTags">
    <vt:lpwstr/>
  </property>
</Properties>
</file>